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1"/>
  </p:sldMasterIdLst>
  <p:notesMasterIdLst>
    <p:notesMasterId r:id="rId38"/>
  </p:notesMasterIdLst>
  <p:sldIdLst>
    <p:sldId id="256" r:id="rId2"/>
    <p:sldId id="270" r:id="rId3"/>
    <p:sldId id="282" r:id="rId4"/>
    <p:sldId id="287" r:id="rId5"/>
    <p:sldId id="283" r:id="rId6"/>
    <p:sldId id="284" r:id="rId7"/>
    <p:sldId id="281" r:id="rId8"/>
    <p:sldId id="286" r:id="rId9"/>
    <p:sldId id="292" r:id="rId10"/>
    <p:sldId id="293" r:id="rId11"/>
    <p:sldId id="272" r:id="rId12"/>
    <p:sldId id="296" r:id="rId13"/>
    <p:sldId id="295" r:id="rId14"/>
    <p:sldId id="300" r:id="rId15"/>
    <p:sldId id="302" r:id="rId16"/>
    <p:sldId id="303" r:id="rId17"/>
    <p:sldId id="301" r:id="rId18"/>
    <p:sldId id="304" r:id="rId19"/>
    <p:sldId id="288" r:id="rId20"/>
    <p:sldId id="305" r:id="rId21"/>
    <p:sldId id="306" r:id="rId22"/>
    <p:sldId id="289" r:id="rId23"/>
    <p:sldId id="309" r:id="rId24"/>
    <p:sldId id="311" r:id="rId25"/>
    <p:sldId id="310" r:id="rId26"/>
    <p:sldId id="312" r:id="rId27"/>
    <p:sldId id="313" r:id="rId28"/>
    <p:sldId id="314" r:id="rId29"/>
    <p:sldId id="315" r:id="rId30"/>
    <p:sldId id="290" r:id="rId31"/>
    <p:sldId id="318" r:id="rId32"/>
    <p:sldId id="317" r:id="rId33"/>
    <p:sldId id="316" r:id="rId34"/>
    <p:sldId id="291" r:id="rId35"/>
    <p:sldId id="319" r:id="rId36"/>
    <p:sldId id="271" r:id="rId37"/>
  </p:sldIdLst>
  <p:sldSz cx="9144000" cy="6858000" type="screen4x3"/>
  <p:notesSz cx="7099300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598" autoAdjust="0"/>
  </p:normalViewPr>
  <p:slideViewPr>
    <p:cSldViewPr>
      <p:cViewPr varScale="1">
        <p:scale>
          <a:sx n="110" d="100"/>
          <a:sy n="110" d="100"/>
        </p:scale>
        <p:origin x="12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K:\30003.-%20LINEA%209%20METRO%20DE%20BARCELONA%20(UTE%20GORG)\18.-%20CURVA%20DE%20CERDA\01.-%20PK%204+760%20A%205+300\04.-%20PK%204+760%20A%205+300%20PRESIONES%20TYPSA,%20CON%20FLUJO\CURVA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K:\30003.-%20LINEA%209%20METRO%20DE%20BARCELONA%20(UTE%20GORG)\18.-%20CURVA%20DE%20CERDA\01.-%20PK%204+760%20A%205+300\04.-%20PK%204+760%20A%205+300%20PRESIONES%20TYPSA,%20CON%20FLUJO\CURVA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K:\30003.-%20LINEA%209%20METRO%20DE%20BARCELONA%20(UTE%20GORG)\18.-%20CURVA%20DE%20CERDA\01.-%20PK%204+760%20A%205+300\04.-%20PK%204+760%20A%205+300%20PRESIONES%20TYPSA,%20CON%20FLUJO\CURVA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K:\30003.-%20LINEA%209%20METRO%20DE%20BARCELONA%20(UTE%20GORG)\18.-%20CURVA%20DE%20CERDA\01.-%20PK%204+760%20A%205+300\04.-%20PK%204+760%20A%205+300%20PRESIONES%20TYPSA,%20CON%20FLUJO\CURVA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K:\30003.-%20LINEA%209%20METRO%20DE%20BARCELONA%20(UTE%20GORG)\18.-%20CURVA%20DE%20CERDA\01.-%20PK%204+760%20A%205+300\04.-%20PK%204+760%20A%205+300%20PRESIONES%20TYPSA,%20CON%20FLUJO\CURV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s-ES" sz="1200"/>
              <a:t>Asiento máximo en superficie (mm)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Hoja1!$A$8:$A$309</c:f>
              <c:numCache>
                <c:formatCode>0.00</c:formatCode>
                <c:ptCount val="302"/>
                <c:pt idx="0">
                  <c:v>4760</c:v>
                </c:pt>
                <c:pt idx="1">
                  <c:v>4761.8</c:v>
                </c:pt>
                <c:pt idx="2">
                  <c:v>4763.6000000000004</c:v>
                </c:pt>
                <c:pt idx="3">
                  <c:v>4765.4000000000005</c:v>
                </c:pt>
                <c:pt idx="4">
                  <c:v>4767.2</c:v>
                </c:pt>
                <c:pt idx="5">
                  <c:v>4769</c:v>
                </c:pt>
                <c:pt idx="6">
                  <c:v>4770.8</c:v>
                </c:pt>
                <c:pt idx="7">
                  <c:v>4772.6000000000004</c:v>
                </c:pt>
                <c:pt idx="8">
                  <c:v>4774.4000000000005</c:v>
                </c:pt>
                <c:pt idx="9">
                  <c:v>4776.2</c:v>
                </c:pt>
                <c:pt idx="10">
                  <c:v>4778</c:v>
                </c:pt>
                <c:pt idx="11">
                  <c:v>4779.8</c:v>
                </c:pt>
                <c:pt idx="12">
                  <c:v>4781.6000000000004</c:v>
                </c:pt>
                <c:pt idx="13">
                  <c:v>4783.4000000000005</c:v>
                </c:pt>
                <c:pt idx="14">
                  <c:v>4785.2</c:v>
                </c:pt>
                <c:pt idx="15">
                  <c:v>4787</c:v>
                </c:pt>
                <c:pt idx="16">
                  <c:v>4788.8</c:v>
                </c:pt>
                <c:pt idx="17">
                  <c:v>4790.6000000000004</c:v>
                </c:pt>
                <c:pt idx="18">
                  <c:v>4792.4000000000005</c:v>
                </c:pt>
                <c:pt idx="19">
                  <c:v>4794.2</c:v>
                </c:pt>
                <c:pt idx="20">
                  <c:v>4796</c:v>
                </c:pt>
                <c:pt idx="21">
                  <c:v>4797.8</c:v>
                </c:pt>
                <c:pt idx="22">
                  <c:v>4799.6000000000004</c:v>
                </c:pt>
                <c:pt idx="23">
                  <c:v>4801.4000000000005</c:v>
                </c:pt>
                <c:pt idx="24">
                  <c:v>4803.2</c:v>
                </c:pt>
                <c:pt idx="25">
                  <c:v>4805</c:v>
                </c:pt>
                <c:pt idx="26">
                  <c:v>4806.8</c:v>
                </c:pt>
                <c:pt idx="27">
                  <c:v>4808.6000000000004</c:v>
                </c:pt>
                <c:pt idx="28">
                  <c:v>4810.4000000000005</c:v>
                </c:pt>
                <c:pt idx="29">
                  <c:v>4812.2</c:v>
                </c:pt>
                <c:pt idx="30">
                  <c:v>4814</c:v>
                </c:pt>
                <c:pt idx="31">
                  <c:v>4815.8</c:v>
                </c:pt>
                <c:pt idx="32">
                  <c:v>4817.6000000000004</c:v>
                </c:pt>
                <c:pt idx="33">
                  <c:v>4819.4000000000005</c:v>
                </c:pt>
                <c:pt idx="34">
                  <c:v>4821.2</c:v>
                </c:pt>
                <c:pt idx="35">
                  <c:v>4823</c:v>
                </c:pt>
                <c:pt idx="36">
                  <c:v>4824.8</c:v>
                </c:pt>
                <c:pt idx="37">
                  <c:v>4826.6000000000004</c:v>
                </c:pt>
                <c:pt idx="38">
                  <c:v>4828.4000000000005</c:v>
                </c:pt>
                <c:pt idx="39">
                  <c:v>4830.2</c:v>
                </c:pt>
                <c:pt idx="40">
                  <c:v>4832</c:v>
                </c:pt>
                <c:pt idx="41">
                  <c:v>4833.8</c:v>
                </c:pt>
                <c:pt idx="42">
                  <c:v>4835.6000000000004</c:v>
                </c:pt>
                <c:pt idx="43">
                  <c:v>4837.4000000000005</c:v>
                </c:pt>
                <c:pt idx="44">
                  <c:v>4839.2</c:v>
                </c:pt>
                <c:pt idx="45">
                  <c:v>4841</c:v>
                </c:pt>
                <c:pt idx="46">
                  <c:v>4842.8</c:v>
                </c:pt>
                <c:pt idx="47">
                  <c:v>4844.6000000000004</c:v>
                </c:pt>
                <c:pt idx="48">
                  <c:v>4846.4000000000005</c:v>
                </c:pt>
                <c:pt idx="49">
                  <c:v>4848.2</c:v>
                </c:pt>
                <c:pt idx="50">
                  <c:v>4850</c:v>
                </c:pt>
                <c:pt idx="51">
                  <c:v>4851.8</c:v>
                </c:pt>
                <c:pt idx="52">
                  <c:v>4853.6000000000004</c:v>
                </c:pt>
                <c:pt idx="53">
                  <c:v>4855.4000000000005</c:v>
                </c:pt>
                <c:pt idx="54">
                  <c:v>4857.2</c:v>
                </c:pt>
                <c:pt idx="55">
                  <c:v>4859</c:v>
                </c:pt>
                <c:pt idx="56">
                  <c:v>4860.8</c:v>
                </c:pt>
                <c:pt idx="57">
                  <c:v>4862.6000000000004</c:v>
                </c:pt>
                <c:pt idx="58">
                  <c:v>4864.4000000000005</c:v>
                </c:pt>
                <c:pt idx="59">
                  <c:v>4866.2</c:v>
                </c:pt>
                <c:pt idx="60">
                  <c:v>4868</c:v>
                </c:pt>
                <c:pt idx="61">
                  <c:v>4869.8</c:v>
                </c:pt>
                <c:pt idx="62">
                  <c:v>4871.6000000000004</c:v>
                </c:pt>
                <c:pt idx="63">
                  <c:v>4873.4000000000005</c:v>
                </c:pt>
                <c:pt idx="64">
                  <c:v>4875.2</c:v>
                </c:pt>
                <c:pt idx="65">
                  <c:v>4877</c:v>
                </c:pt>
                <c:pt idx="66">
                  <c:v>4878.8</c:v>
                </c:pt>
                <c:pt idx="67">
                  <c:v>4880.6000000000004</c:v>
                </c:pt>
                <c:pt idx="68">
                  <c:v>4882.4000000000005</c:v>
                </c:pt>
                <c:pt idx="69">
                  <c:v>4884.2</c:v>
                </c:pt>
                <c:pt idx="70">
                  <c:v>4886</c:v>
                </c:pt>
                <c:pt idx="71">
                  <c:v>4887.8</c:v>
                </c:pt>
                <c:pt idx="72">
                  <c:v>4889.6000000000004</c:v>
                </c:pt>
                <c:pt idx="73">
                  <c:v>4891.4000000000005</c:v>
                </c:pt>
                <c:pt idx="74">
                  <c:v>4893.2</c:v>
                </c:pt>
                <c:pt idx="75">
                  <c:v>4895</c:v>
                </c:pt>
                <c:pt idx="76">
                  <c:v>4896.8</c:v>
                </c:pt>
                <c:pt idx="77">
                  <c:v>4898.6000000000004</c:v>
                </c:pt>
                <c:pt idx="78">
                  <c:v>4900.4000000000005</c:v>
                </c:pt>
                <c:pt idx="79">
                  <c:v>4902.2</c:v>
                </c:pt>
                <c:pt idx="80">
                  <c:v>4904</c:v>
                </c:pt>
                <c:pt idx="81">
                  <c:v>4905.8</c:v>
                </c:pt>
                <c:pt idx="82">
                  <c:v>4907.6000000000004</c:v>
                </c:pt>
                <c:pt idx="83">
                  <c:v>4909.4000000000005</c:v>
                </c:pt>
                <c:pt idx="84">
                  <c:v>4911.2</c:v>
                </c:pt>
                <c:pt idx="85">
                  <c:v>4913</c:v>
                </c:pt>
                <c:pt idx="86">
                  <c:v>4914.8</c:v>
                </c:pt>
                <c:pt idx="87">
                  <c:v>4916.6000000000004</c:v>
                </c:pt>
                <c:pt idx="88">
                  <c:v>4918.4000000000005</c:v>
                </c:pt>
                <c:pt idx="89">
                  <c:v>4920.2</c:v>
                </c:pt>
                <c:pt idx="90">
                  <c:v>4922</c:v>
                </c:pt>
                <c:pt idx="91">
                  <c:v>4923.8</c:v>
                </c:pt>
                <c:pt idx="92">
                  <c:v>4925.6000000000004</c:v>
                </c:pt>
                <c:pt idx="93">
                  <c:v>4927.4000000000005</c:v>
                </c:pt>
                <c:pt idx="94">
                  <c:v>4929.2</c:v>
                </c:pt>
                <c:pt idx="95">
                  <c:v>4931</c:v>
                </c:pt>
                <c:pt idx="96">
                  <c:v>4932.8</c:v>
                </c:pt>
                <c:pt idx="97">
                  <c:v>4934.6000000000004</c:v>
                </c:pt>
                <c:pt idx="98">
                  <c:v>4936.4000000000005</c:v>
                </c:pt>
                <c:pt idx="99">
                  <c:v>4938.2</c:v>
                </c:pt>
                <c:pt idx="100">
                  <c:v>4940</c:v>
                </c:pt>
                <c:pt idx="101">
                  <c:v>4941.8</c:v>
                </c:pt>
                <c:pt idx="102">
                  <c:v>4943.6000000000004</c:v>
                </c:pt>
                <c:pt idx="103">
                  <c:v>4945.4000000000005</c:v>
                </c:pt>
                <c:pt idx="104">
                  <c:v>4947.2</c:v>
                </c:pt>
                <c:pt idx="105">
                  <c:v>4949</c:v>
                </c:pt>
                <c:pt idx="106">
                  <c:v>4950.8</c:v>
                </c:pt>
                <c:pt idx="107">
                  <c:v>4952.6000000000004</c:v>
                </c:pt>
                <c:pt idx="108">
                  <c:v>4954.4000000000005</c:v>
                </c:pt>
                <c:pt idx="109">
                  <c:v>4956.2</c:v>
                </c:pt>
                <c:pt idx="110">
                  <c:v>4958</c:v>
                </c:pt>
                <c:pt idx="111">
                  <c:v>4959.8</c:v>
                </c:pt>
                <c:pt idx="112">
                  <c:v>4961.6000000000004</c:v>
                </c:pt>
                <c:pt idx="113">
                  <c:v>4963.4000000000005</c:v>
                </c:pt>
                <c:pt idx="114">
                  <c:v>4965.2</c:v>
                </c:pt>
                <c:pt idx="115">
                  <c:v>4967</c:v>
                </c:pt>
                <c:pt idx="116">
                  <c:v>4968.8</c:v>
                </c:pt>
                <c:pt idx="117">
                  <c:v>4970.6000000000004</c:v>
                </c:pt>
                <c:pt idx="118">
                  <c:v>4972.4000000000005</c:v>
                </c:pt>
                <c:pt idx="119">
                  <c:v>4974.2</c:v>
                </c:pt>
                <c:pt idx="120">
                  <c:v>4976</c:v>
                </c:pt>
                <c:pt idx="121">
                  <c:v>4977.8</c:v>
                </c:pt>
                <c:pt idx="122">
                  <c:v>4979.6000000000004</c:v>
                </c:pt>
                <c:pt idx="123">
                  <c:v>4981.4000000000005</c:v>
                </c:pt>
                <c:pt idx="124">
                  <c:v>4983.2</c:v>
                </c:pt>
                <c:pt idx="125">
                  <c:v>4985</c:v>
                </c:pt>
                <c:pt idx="126">
                  <c:v>4986.8</c:v>
                </c:pt>
                <c:pt idx="127">
                  <c:v>4988.6000000000004</c:v>
                </c:pt>
                <c:pt idx="128">
                  <c:v>4990.4000000000005</c:v>
                </c:pt>
                <c:pt idx="129">
                  <c:v>4992.2</c:v>
                </c:pt>
                <c:pt idx="130">
                  <c:v>4994</c:v>
                </c:pt>
                <c:pt idx="131">
                  <c:v>4995.8</c:v>
                </c:pt>
                <c:pt idx="132">
                  <c:v>4997.6000000000004</c:v>
                </c:pt>
                <c:pt idx="133">
                  <c:v>4999.4000000000005</c:v>
                </c:pt>
                <c:pt idx="134">
                  <c:v>5001.2</c:v>
                </c:pt>
                <c:pt idx="135">
                  <c:v>5003</c:v>
                </c:pt>
                <c:pt idx="136">
                  <c:v>5004.8</c:v>
                </c:pt>
                <c:pt idx="137">
                  <c:v>5006.6000000000004</c:v>
                </c:pt>
                <c:pt idx="138">
                  <c:v>5008.4000000000005</c:v>
                </c:pt>
                <c:pt idx="139">
                  <c:v>5010.2</c:v>
                </c:pt>
                <c:pt idx="140">
                  <c:v>5012</c:v>
                </c:pt>
                <c:pt idx="141">
                  <c:v>5013.8</c:v>
                </c:pt>
                <c:pt idx="142">
                  <c:v>5015.6000000000004</c:v>
                </c:pt>
                <c:pt idx="143">
                  <c:v>5017.4000000000005</c:v>
                </c:pt>
                <c:pt idx="144">
                  <c:v>5019.2</c:v>
                </c:pt>
                <c:pt idx="145">
                  <c:v>5021</c:v>
                </c:pt>
                <c:pt idx="146">
                  <c:v>5022.8</c:v>
                </c:pt>
                <c:pt idx="147">
                  <c:v>5024.6000000000004</c:v>
                </c:pt>
                <c:pt idx="148">
                  <c:v>5026.4000000000005</c:v>
                </c:pt>
                <c:pt idx="149">
                  <c:v>5028.2</c:v>
                </c:pt>
                <c:pt idx="150">
                  <c:v>5030</c:v>
                </c:pt>
                <c:pt idx="151">
                  <c:v>5031.8</c:v>
                </c:pt>
                <c:pt idx="152">
                  <c:v>5033.6000000000004</c:v>
                </c:pt>
                <c:pt idx="153">
                  <c:v>5035.4000000000005</c:v>
                </c:pt>
                <c:pt idx="154">
                  <c:v>5037.2</c:v>
                </c:pt>
                <c:pt idx="155">
                  <c:v>5039</c:v>
                </c:pt>
                <c:pt idx="156">
                  <c:v>5040.8</c:v>
                </c:pt>
                <c:pt idx="157">
                  <c:v>5042.6000000000004</c:v>
                </c:pt>
                <c:pt idx="158">
                  <c:v>5044.4000000000005</c:v>
                </c:pt>
                <c:pt idx="159">
                  <c:v>5046.2</c:v>
                </c:pt>
                <c:pt idx="160">
                  <c:v>5048</c:v>
                </c:pt>
                <c:pt idx="161">
                  <c:v>5049.8</c:v>
                </c:pt>
                <c:pt idx="162">
                  <c:v>5051.6000000000004</c:v>
                </c:pt>
                <c:pt idx="163">
                  <c:v>5053.4000000000005</c:v>
                </c:pt>
                <c:pt idx="164">
                  <c:v>5055.2</c:v>
                </c:pt>
                <c:pt idx="165">
                  <c:v>5057</c:v>
                </c:pt>
                <c:pt idx="166">
                  <c:v>5058.8</c:v>
                </c:pt>
                <c:pt idx="167">
                  <c:v>5060.6000000000004</c:v>
                </c:pt>
                <c:pt idx="168">
                  <c:v>5062.4000000000005</c:v>
                </c:pt>
                <c:pt idx="169">
                  <c:v>5064.2</c:v>
                </c:pt>
                <c:pt idx="170">
                  <c:v>5066</c:v>
                </c:pt>
                <c:pt idx="171">
                  <c:v>5067.8</c:v>
                </c:pt>
                <c:pt idx="172">
                  <c:v>5069.6000000000004</c:v>
                </c:pt>
                <c:pt idx="173">
                  <c:v>5071.4000000000005</c:v>
                </c:pt>
                <c:pt idx="174">
                  <c:v>5073.2</c:v>
                </c:pt>
                <c:pt idx="175">
                  <c:v>5075</c:v>
                </c:pt>
                <c:pt idx="176">
                  <c:v>5076.8</c:v>
                </c:pt>
                <c:pt idx="177">
                  <c:v>5078.6000000000004</c:v>
                </c:pt>
                <c:pt idx="178">
                  <c:v>5080.4000000000005</c:v>
                </c:pt>
                <c:pt idx="179">
                  <c:v>5082.2</c:v>
                </c:pt>
                <c:pt idx="180">
                  <c:v>5084</c:v>
                </c:pt>
                <c:pt idx="181">
                  <c:v>5085.8</c:v>
                </c:pt>
                <c:pt idx="182">
                  <c:v>5087.6000000000004</c:v>
                </c:pt>
                <c:pt idx="183">
                  <c:v>5089.4000000000005</c:v>
                </c:pt>
                <c:pt idx="184">
                  <c:v>5091.2</c:v>
                </c:pt>
                <c:pt idx="185">
                  <c:v>5093</c:v>
                </c:pt>
                <c:pt idx="186">
                  <c:v>5094.8</c:v>
                </c:pt>
                <c:pt idx="187">
                  <c:v>5096.6000000000004</c:v>
                </c:pt>
                <c:pt idx="188">
                  <c:v>5098.4000000000005</c:v>
                </c:pt>
                <c:pt idx="189">
                  <c:v>5100.2</c:v>
                </c:pt>
                <c:pt idx="190">
                  <c:v>5102</c:v>
                </c:pt>
                <c:pt idx="191">
                  <c:v>5103.8</c:v>
                </c:pt>
                <c:pt idx="192">
                  <c:v>5105.6000000000004</c:v>
                </c:pt>
                <c:pt idx="193">
                  <c:v>5107.4000000000005</c:v>
                </c:pt>
                <c:pt idx="194">
                  <c:v>5109.2</c:v>
                </c:pt>
                <c:pt idx="195">
                  <c:v>5111</c:v>
                </c:pt>
                <c:pt idx="196">
                  <c:v>5112.8</c:v>
                </c:pt>
                <c:pt idx="197">
                  <c:v>5114.6000000000004</c:v>
                </c:pt>
                <c:pt idx="198">
                  <c:v>5116.4000000000005</c:v>
                </c:pt>
                <c:pt idx="199">
                  <c:v>5118.2</c:v>
                </c:pt>
                <c:pt idx="200">
                  <c:v>5120</c:v>
                </c:pt>
                <c:pt idx="201">
                  <c:v>5121.8</c:v>
                </c:pt>
                <c:pt idx="202">
                  <c:v>5123.6000000000004</c:v>
                </c:pt>
                <c:pt idx="203">
                  <c:v>5125.4000000000005</c:v>
                </c:pt>
                <c:pt idx="204">
                  <c:v>5127.2</c:v>
                </c:pt>
                <c:pt idx="205">
                  <c:v>5129</c:v>
                </c:pt>
                <c:pt idx="206">
                  <c:v>5130.8</c:v>
                </c:pt>
                <c:pt idx="207">
                  <c:v>5132.6000000000004</c:v>
                </c:pt>
                <c:pt idx="208">
                  <c:v>5134.4000000000005</c:v>
                </c:pt>
                <c:pt idx="209">
                  <c:v>5136.2</c:v>
                </c:pt>
                <c:pt idx="210">
                  <c:v>5138</c:v>
                </c:pt>
                <c:pt idx="211">
                  <c:v>5139.8</c:v>
                </c:pt>
                <c:pt idx="212">
                  <c:v>5141.6000000000004</c:v>
                </c:pt>
                <c:pt idx="213">
                  <c:v>5143.4000000000005</c:v>
                </c:pt>
                <c:pt idx="214">
                  <c:v>5145.2</c:v>
                </c:pt>
                <c:pt idx="215">
                  <c:v>5147</c:v>
                </c:pt>
                <c:pt idx="216">
                  <c:v>5148.8</c:v>
                </c:pt>
                <c:pt idx="217">
                  <c:v>5150.6000000000004</c:v>
                </c:pt>
                <c:pt idx="218">
                  <c:v>5152.4000000000005</c:v>
                </c:pt>
                <c:pt idx="219">
                  <c:v>5154.2</c:v>
                </c:pt>
                <c:pt idx="220">
                  <c:v>5156</c:v>
                </c:pt>
                <c:pt idx="221">
                  <c:v>5157.8</c:v>
                </c:pt>
                <c:pt idx="222">
                  <c:v>5159.6000000000004</c:v>
                </c:pt>
                <c:pt idx="223">
                  <c:v>5161.4000000000005</c:v>
                </c:pt>
                <c:pt idx="224">
                  <c:v>5163.2</c:v>
                </c:pt>
                <c:pt idx="225">
                  <c:v>5165</c:v>
                </c:pt>
                <c:pt idx="226">
                  <c:v>5166.8</c:v>
                </c:pt>
                <c:pt idx="227">
                  <c:v>5168.6000000000004</c:v>
                </c:pt>
                <c:pt idx="228">
                  <c:v>5170.4000000000005</c:v>
                </c:pt>
                <c:pt idx="229">
                  <c:v>5172.2</c:v>
                </c:pt>
                <c:pt idx="230">
                  <c:v>5174</c:v>
                </c:pt>
                <c:pt idx="231">
                  <c:v>5175.8</c:v>
                </c:pt>
                <c:pt idx="232">
                  <c:v>5177.6000000000004</c:v>
                </c:pt>
                <c:pt idx="233">
                  <c:v>5179.4000000000005</c:v>
                </c:pt>
                <c:pt idx="234">
                  <c:v>5181.2</c:v>
                </c:pt>
                <c:pt idx="235">
                  <c:v>5183</c:v>
                </c:pt>
                <c:pt idx="236">
                  <c:v>5184.8</c:v>
                </c:pt>
                <c:pt idx="237">
                  <c:v>5186.6000000000004</c:v>
                </c:pt>
                <c:pt idx="238">
                  <c:v>5188.4000000000005</c:v>
                </c:pt>
                <c:pt idx="239">
                  <c:v>5190.2</c:v>
                </c:pt>
                <c:pt idx="240">
                  <c:v>5192</c:v>
                </c:pt>
                <c:pt idx="241">
                  <c:v>5193.8</c:v>
                </c:pt>
                <c:pt idx="242">
                  <c:v>5195.6000000000004</c:v>
                </c:pt>
                <c:pt idx="243">
                  <c:v>5197.4000000000005</c:v>
                </c:pt>
                <c:pt idx="244">
                  <c:v>5199.2</c:v>
                </c:pt>
                <c:pt idx="245">
                  <c:v>5201</c:v>
                </c:pt>
                <c:pt idx="246">
                  <c:v>5202.8</c:v>
                </c:pt>
                <c:pt idx="247">
                  <c:v>5204.6000000000004</c:v>
                </c:pt>
                <c:pt idx="248">
                  <c:v>5206.4000000000005</c:v>
                </c:pt>
                <c:pt idx="249">
                  <c:v>5208.2</c:v>
                </c:pt>
                <c:pt idx="250">
                  <c:v>5210</c:v>
                </c:pt>
                <c:pt idx="251">
                  <c:v>5211.8</c:v>
                </c:pt>
                <c:pt idx="252">
                  <c:v>5213.6000000000004</c:v>
                </c:pt>
                <c:pt idx="253">
                  <c:v>5215.4000000000005</c:v>
                </c:pt>
                <c:pt idx="254">
                  <c:v>5217.2</c:v>
                </c:pt>
                <c:pt idx="255">
                  <c:v>5219</c:v>
                </c:pt>
                <c:pt idx="256">
                  <c:v>5220.8</c:v>
                </c:pt>
                <c:pt idx="257">
                  <c:v>5222.6000000000004</c:v>
                </c:pt>
                <c:pt idx="258">
                  <c:v>5224.4000000000005</c:v>
                </c:pt>
                <c:pt idx="259">
                  <c:v>5226.2</c:v>
                </c:pt>
                <c:pt idx="260">
                  <c:v>5228</c:v>
                </c:pt>
                <c:pt idx="261">
                  <c:v>5229.8</c:v>
                </c:pt>
                <c:pt idx="262">
                  <c:v>5231.6000000000004</c:v>
                </c:pt>
                <c:pt idx="263">
                  <c:v>5233.4000000000005</c:v>
                </c:pt>
                <c:pt idx="264">
                  <c:v>5235.2</c:v>
                </c:pt>
                <c:pt idx="265">
                  <c:v>5237</c:v>
                </c:pt>
                <c:pt idx="266">
                  <c:v>5238.8</c:v>
                </c:pt>
                <c:pt idx="267">
                  <c:v>5240.6000000000004</c:v>
                </c:pt>
                <c:pt idx="268">
                  <c:v>5242.4000000000005</c:v>
                </c:pt>
                <c:pt idx="269">
                  <c:v>5244.2</c:v>
                </c:pt>
                <c:pt idx="270">
                  <c:v>5246</c:v>
                </c:pt>
                <c:pt idx="271">
                  <c:v>5247.8</c:v>
                </c:pt>
                <c:pt idx="272">
                  <c:v>5249.6</c:v>
                </c:pt>
                <c:pt idx="273">
                  <c:v>5251.4</c:v>
                </c:pt>
                <c:pt idx="274">
                  <c:v>5253.2</c:v>
                </c:pt>
                <c:pt idx="275">
                  <c:v>5255</c:v>
                </c:pt>
                <c:pt idx="276">
                  <c:v>5256.8</c:v>
                </c:pt>
                <c:pt idx="277">
                  <c:v>5258.6</c:v>
                </c:pt>
                <c:pt idx="278">
                  <c:v>5260.4</c:v>
                </c:pt>
                <c:pt idx="279">
                  <c:v>5262.2</c:v>
                </c:pt>
                <c:pt idx="280">
                  <c:v>5264</c:v>
                </c:pt>
                <c:pt idx="281">
                  <c:v>5265.8</c:v>
                </c:pt>
                <c:pt idx="282">
                  <c:v>5267.6</c:v>
                </c:pt>
                <c:pt idx="283">
                  <c:v>5269.4</c:v>
                </c:pt>
                <c:pt idx="284">
                  <c:v>5271.2</c:v>
                </c:pt>
                <c:pt idx="285">
                  <c:v>5273</c:v>
                </c:pt>
                <c:pt idx="286">
                  <c:v>5274.8</c:v>
                </c:pt>
                <c:pt idx="287">
                  <c:v>5276.6</c:v>
                </c:pt>
                <c:pt idx="288">
                  <c:v>5278.4</c:v>
                </c:pt>
                <c:pt idx="289">
                  <c:v>5280.2</c:v>
                </c:pt>
                <c:pt idx="290">
                  <c:v>5282</c:v>
                </c:pt>
                <c:pt idx="291">
                  <c:v>5283.8</c:v>
                </c:pt>
                <c:pt idx="292">
                  <c:v>5285.6</c:v>
                </c:pt>
                <c:pt idx="293">
                  <c:v>5287.4</c:v>
                </c:pt>
                <c:pt idx="294">
                  <c:v>5289.2</c:v>
                </c:pt>
                <c:pt idx="295">
                  <c:v>5291</c:v>
                </c:pt>
                <c:pt idx="296">
                  <c:v>5292.8</c:v>
                </c:pt>
                <c:pt idx="297">
                  <c:v>5294.6</c:v>
                </c:pt>
                <c:pt idx="298">
                  <c:v>5296.4</c:v>
                </c:pt>
                <c:pt idx="299">
                  <c:v>5298.2</c:v>
                </c:pt>
                <c:pt idx="300">
                  <c:v>5300</c:v>
                </c:pt>
                <c:pt idx="301">
                  <c:v>5301.8</c:v>
                </c:pt>
              </c:numCache>
            </c:numRef>
          </c:xVal>
          <c:yVal>
            <c:numRef>
              <c:f>Hoja1!$AO$8:$AO$309</c:f>
              <c:numCache>
                <c:formatCode>0.00E+00</c:formatCode>
                <c:ptCount val="302"/>
                <c:pt idx="0">
                  <c:v>-17.817635088888895</c:v>
                </c:pt>
                <c:pt idx="1">
                  <c:v>-17.746188016666668</c:v>
                </c:pt>
                <c:pt idx="2">
                  <c:v>-17.612273838461526</c:v>
                </c:pt>
                <c:pt idx="3">
                  <c:v>-17.411133569230767</c:v>
                </c:pt>
                <c:pt idx="4">
                  <c:v>-17.174008823076935</c:v>
                </c:pt>
                <c:pt idx="5">
                  <c:v>-16.922224576923011</c:v>
                </c:pt>
                <c:pt idx="6">
                  <c:v>-16.673411607692305</c:v>
                </c:pt>
                <c:pt idx="7">
                  <c:v>-16.444007284615363</c:v>
                </c:pt>
                <c:pt idx="8">
                  <c:v>-16.246447307692289</c:v>
                </c:pt>
                <c:pt idx="9">
                  <c:v>-16.088848053846156</c:v>
                </c:pt>
                <c:pt idx="10">
                  <c:v>-15.972094184615386</c:v>
                </c:pt>
                <c:pt idx="11">
                  <c:v>-15.89309704615385</c:v>
                </c:pt>
                <c:pt idx="12">
                  <c:v>-15.846923176923069</c:v>
                </c:pt>
                <c:pt idx="13">
                  <c:v>-15.829386653846166</c:v>
                </c:pt>
                <c:pt idx="14">
                  <c:v>-15.836221484615367</c:v>
                </c:pt>
                <c:pt idx="15">
                  <c:v>-15.864104084615398</c:v>
                </c:pt>
                <c:pt idx="16">
                  <c:v>-15.911371676923068</c:v>
                </c:pt>
                <c:pt idx="17">
                  <c:v>-15.977179661538448</c:v>
                </c:pt>
                <c:pt idx="18">
                  <c:v>-16.061136476923036</c:v>
                </c:pt>
                <c:pt idx="19">
                  <c:v>-16.165766676923035</c:v>
                </c:pt>
                <c:pt idx="20">
                  <c:v>-16.292342346153799</c:v>
                </c:pt>
                <c:pt idx="21">
                  <c:v>-16.436693892307666</c:v>
                </c:pt>
                <c:pt idx="22">
                  <c:v>-16.589206615384619</c:v>
                </c:pt>
                <c:pt idx="23">
                  <c:v>-16.734202069230768</c:v>
                </c:pt>
                <c:pt idx="24">
                  <c:v>-16.863114438461526</c:v>
                </c:pt>
                <c:pt idx="25">
                  <c:v>-16.97180472307695</c:v>
                </c:pt>
                <c:pt idx="26">
                  <c:v>-17.063774192307687</c:v>
                </c:pt>
                <c:pt idx="27">
                  <c:v>-17.1441096</c:v>
                </c:pt>
                <c:pt idx="28">
                  <c:v>-17.216886638461528</c:v>
                </c:pt>
                <c:pt idx="29">
                  <c:v>-17.284175338461527</c:v>
                </c:pt>
                <c:pt idx="30">
                  <c:v>-17.347343546153812</c:v>
                </c:pt>
                <c:pt idx="31">
                  <c:v>-17.402781976923023</c:v>
                </c:pt>
                <c:pt idx="32">
                  <c:v>-17.447581623076925</c:v>
                </c:pt>
                <c:pt idx="33">
                  <c:v>-17.481248838461497</c:v>
                </c:pt>
                <c:pt idx="34">
                  <c:v>-17.505419353846133</c:v>
                </c:pt>
                <c:pt idx="35">
                  <c:v>-17.520856376923057</c:v>
                </c:pt>
                <c:pt idx="36">
                  <c:v>-17.531255623076948</c:v>
                </c:pt>
                <c:pt idx="37">
                  <c:v>-17.542590199999989</c:v>
                </c:pt>
                <c:pt idx="38">
                  <c:v>-17.560581684615386</c:v>
                </c:pt>
                <c:pt idx="39">
                  <c:v>-17.584219592307665</c:v>
                </c:pt>
                <c:pt idx="40">
                  <c:v>-17.606028238461526</c:v>
                </c:pt>
                <c:pt idx="41">
                  <c:v>-17.62104143076921</c:v>
                </c:pt>
                <c:pt idx="42">
                  <c:v>-17.631005146153868</c:v>
                </c:pt>
                <c:pt idx="43">
                  <c:v>-17.639400515384615</c:v>
                </c:pt>
                <c:pt idx="44">
                  <c:v>-17.648284184615385</c:v>
                </c:pt>
                <c:pt idx="45">
                  <c:v>-17.659524330769205</c:v>
                </c:pt>
                <c:pt idx="46">
                  <c:v>-17.672874161538498</c:v>
                </c:pt>
                <c:pt idx="47">
                  <c:v>-17.687142753846153</c:v>
                </c:pt>
                <c:pt idx="48">
                  <c:v>-17.700049192307667</c:v>
                </c:pt>
                <c:pt idx="49">
                  <c:v>-17.710741184615383</c:v>
                </c:pt>
                <c:pt idx="50">
                  <c:v>-17.71804511538463</c:v>
                </c:pt>
                <c:pt idx="51">
                  <c:v>-17.721104215384614</c:v>
                </c:pt>
                <c:pt idx="52">
                  <c:v>-17.718044192307687</c:v>
                </c:pt>
                <c:pt idx="53">
                  <c:v>-17.7080819</c:v>
                </c:pt>
                <c:pt idx="54">
                  <c:v>-17.690698223076925</c:v>
                </c:pt>
                <c:pt idx="55">
                  <c:v>-17.666119376923035</c:v>
                </c:pt>
                <c:pt idx="56">
                  <c:v>-17.634501476923077</c:v>
                </c:pt>
                <c:pt idx="57">
                  <c:v>-17.589745592307668</c:v>
                </c:pt>
                <c:pt idx="58">
                  <c:v>-17.520946307692306</c:v>
                </c:pt>
                <c:pt idx="59">
                  <c:v>-17.434248869230768</c:v>
                </c:pt>
                <c:pt idx="60">
                  <c:v>-17.373046961538464</c:v>
                </c:pt>
                <c:pt idx="61">
                  <c:v>-17.362473830769176</c:v>
                </c:pt>
                <c:pt idx="62">
                  <c:v>-17.358014284615383</c:v>
                </c:pt>
                <c:pt idx="63">
                  <c:v>-17.320885869230796</c:v>
                </c:pt>
                <c:pt idx="64">
                  <c:v>-17.28376796923077</c:v>
                </c:pt>
                <c:pt idx="65">
                  <c:v>-17.274374538461529</c:v>
                </c:pt>
                <c:pt idx="66">
                  <c:v>-17.245636876923008</c:v>
                </c:pt>
                <c:pt idx="67">
                  <c:v>-17.162741584615354</c:v>
                </c:pt>
                <c:pt idx="68">
                  <c:v>-17.08536717692304</c:v>
                </c:pt>
                <c:pt idx="69">
                  <c:v>-17.081306169230768</c:v>
                </c:pt>
                <c:pt idx="70">
                  <c:v>-17.126596746153826</c:v>
                </c:pt>
                <c:pt idx="71">
                  <c:v>-17.164020392307688</c:v>
                </c:pt>
                <c:pt idx="72">
                  <c:v>-17.175275023076935</c:v>
                </c:pt>
                <c:pt idx="73">
                  <c:v>-17.167669915384614</c:v>
                </c:pt>
                <c:pt idx="74">
                  <c:v>-17.148218184615384</c:v>
                </c:pt>
                <c:pt idx="75">
                  <c:v>-17.117308930769227</c:v>
                </c:pt>
                <c:pt idx="76">
                  <c:v>-17.073282846153813</c:v>
                </c:pt>
                <c:pt idx="77">
                  <c:v>-17.014166292307696</c:v>
                </c:pt>
                <c:pt idx="78">
                  <c:v>-16.939841592307687</c:v>
                </c:pt>
                <c:pt idx="79">
                  <c:v>-16.853895300000033</c:v>
                </c:pt>
                <c:pt idx="80">
                  <c:v>-16.76238520769229</c:v>
                </c:pt>
                <c:pt idx="81">
                  <c:v>-16.670048438461542</c:v>
                </c:pt>
                <c:pt idx="82">
                  <c:v>-16.578005584615386</c:v>
                </c:pt>
                <c:pt idx="83">
                  <c:v>-16.48374163076916</c:v>
                </c:pt>
                <c:pt idx="84">
                  <c:v>-16.382742438461491</c:v>
                </c:pt>
                <c:pt idx="85">
                  <c:v>-16.269687530769176</c:v>
                </c:pt>
                <c:pt idx="86">
                  <c:v>-16.140038261538464</c:v>
                </c:pt>
                <c:pt idx="87">
                  <c:v>-15.990933923076922</c:v>
                </c:pt>
                <c:pt idx="88">
                  <c:v>-15.821168953846151</c:v>
                </c:pt>
                <c:pt idx="89">
                  <c:v>-15.630841661538449</c:v>
                </c:pt>
                <c:pt idx="90">
                  <c:v>-15.420954807692318</c:v>
                </c:pt>
                <c:pt idx="91">
                  <c:v>-15.193062738461538</c:v>
                </c:pt>
                <c:pt idx="92">
                  <c:v>-14.948540492307696</c:v>
                </c:pt>
                <c:pt idx="93">
                  <c:v>-14.688097969230768</c:v>
                </c:pt>
                <c:pt idx="94">
                  <c:v>-14.411687546153846</c:v>
                </c:pt>
                <c:pt idx="95">
                  <c:v>-14.119141561538465</c:v>
                </c:pt>
                <c:pt idx="96">
                  <c:v>-13.810743461538465</c:v>
                </c:pt>
                <c:pt idx="97">
                  <c:v>-13.482981646153847</c:v>
                </c:pt>
                <c:pt idx="98">
                  <c:v>-13.133170584615373</c:v>
                </c:pt>
                <c:pt idx="99">
                  <c:v>-12.781368430769231</c:v>
                </c:pt>
                <c:pt idx="100">
                  <c:v>-12.484422323076926</c:v>
                </c:pt>
                <c:pt idx="101">
                  <c:v>-12.275695392307707</c:v>
                </c:pt>
                <c:pt idx="102">
                  <c:v>-12.109542353846168</c:v>
                </c:pt>
                <c:pt idx="103">
                  <c:v>-11.930111692307692</c:v>
                </c:pt>
                <c:pt idx="104">
                  <c:v>-11.729299769230758</c:v>
                </c:pt>
                <c:pt idx="105">
                  <c:v>-11.522838869230769</c:v>
                </c:pt>
                <c:pt idx="106">
                  <c:v>-11.322235423076922</c:v>
                </c:pt>
                <c:pt idx="107">
                  <c:v>-11.129961615384616</c:v>
                </c:pt>
                <c:pt idx="108">
                  <c:v>-10.94555256923077</c:v>
                </c:pt>
                <c:pt idx="109">
                  <c:v>-10.766912192307696</c:v>
                </c:pt>
                <c:pt idx="110">
                  <c:v>-10.591104361538461</c:v>
                </c:pt>
                <c:pt idx="111">
                  <c:v>-10.417019815384629</c:v>
                </c:pt>
                <c:pt idx="112">
                  <c:v>-10.244680149230758</c:v>
                </c:pt>
                <c:pt idx="113">
                  <c:v>-10.076747136923087</c:v>
                </c:pt>
                <c:pt idx="114">
                  <c:v>-9.9134021615384604</c:v>
                </c:pt>
                <c:pt idx="115">
                  <c:v>-9.753084394615394</c:v>
                </c:pt>
                <c:pt idx="116">
                  <c:v>-9.5949493961538455</c:v>
                </c:pt>
                <c:pt idx="117">
                  <c:v>-9.4390394769230763</c:v>
                </c:pt>
                <c:pt idx="118">
                  <c:v>-9.2857217669230643</c:v>
                </c:pt>
                <c:pt idx="119">
                  <c:v>-9.1358850830769214</c:v>
                </c:pt>
                <c:pt idx="120">
                  <c:v>-8.990208212307703</c:v>
                </c:pt>
                <c:pt idx="121">
                  <c:v>-8.8486760246153811</c:v>
                </c:pt>
                <c:pt idx="122">
                  <c:v>-8.7100959030769189</c:v>
                </c:pt>
                <c:pt idx="123">
                  <c:v>-8.5747099046153856</c:v>
                </c:pt>
                <c:pt idx="124">
                  <c:v>-8.4425770730769241</c:v>
                </c:pt>
                <c:pt idx="125">
                  <c:v>-8.3157271392307717</c:v>
                </c:pt>
                <c:pt idx="126">
                  <c:v>-8.1900768407692368</c:v>
                </c:pt>
                <c:pt idx="127">
                  <c:v>-8.0655618976923193</c:v>
                </c:pt>
                <c:pt idx="128">
                  <c:v>-7.9457326969230824</c:v>
                </c:pt>
                <c:pt idx="129">
                  <c:v>-7.8315330046153884</c:v>
                </c:pt>
                <c:pt idx="130">
                  <c:v>-7.7233603630769228</c:v>
                </c:pt>
                <c:pt idx="131">
                  <c:v>-7.6228902746153766</c:v>
                </c:pt>
                <c:pt idx="132">
                  <c:v>-7.5327719884615414</c:v>
                </c:pt>
                <c:pt idx="133">
                  <c:v>-7.4548003369230775</c:v>
                </c:pt>
                <c:pt idx="134">
                  <c:v>-7.3885778823076906</c:v>
                </c:pt>
                <c:pt idx="135">
                  <c:v>-7.3306608984615433</c:v>
                </c:pt>
                <c:pt idx="136">
                  <c:v>-7.2769366015384618</c:v>
                </c:pt>
                <c:pt idx="137">
                  <c:v>-7.2255306992307675</c:v>
                </c:pt>
                <c:pt idx="138">
                  <c:v>-7.1764332207692307</c:v>
                </c:pt>
                <c:pt idx="139">
                  <c:v>-7.1299763799999907</c:v>
                </c:pt>
                <c:pt idx="140">
                  <c:v>-7.0858797753846208</c:v>
                </c:pt>
                <c:pt idx="141">
                  <c:v>-7.0436981269230818</c:v>
                </c:pt>
                <c:pt idx="142">
                  <c:v>-7.0035087376923064</c:v>
                </c:pt>
                <c:pt idx="143">
                  <c:v>-6.9663021776923104</c:v>
                </c:pt>
                <c:pt idx="144">
                  <c:v>-6.9333955484615384</c:v>
                </c:pt>
                <c:pt idx="145">
                  <c:v>-6.90465818307693</c:v>
                </c:pt>
                <c:pt idx="146">
                  <c:v>-6.8779658076923065</c:v>
                </c:pt>
                <c:pt idx="147">
                  <c:v>-6.8513281192307733</c:v>
                </c:pt>
                <c:pt idx="148">
                  <c:v>-6.8248332961538445</c:v>
                </c:pt>
                <c:pt idx="149">
                  <c:v>-6.7997596653846237</c:v>
                </c:pt>
                <c:pt idx="150">
                  <c:v>-6.7768229930769301</c:v>
                </c:pt>
                <c:pt idx="151">
                  <c:v>-6.7562507323076924</c:v>
                </c:pt>
                <c:pt idx="152">
                  <c:v>-6.7378247038461536</c:v>
                </c:pt>
                <c:pt idx="153">
                  <c:v>-6.7214675653846205</c:v>
                </c:pt>
                <c:pt idx="154">
                  <c:v>-6.7068806423076905</c:v>
                </c:pt>
                <c:pt idx="155">
                  <c:v>-6.6937226030769219</c:v>
                </c:pt>
                <c:pt idx="156">
                  <c:v>-6.6820110261538455</c:v>
                </c:pt>
                <c:pt idx="157">
                  <c:v>-6.6717128438461515</c:v>
                </c:pt>
                <c:pt idx="158">
                  <c:v>-6.6625884646153759</c:v>
                </c:pt>
                <c:pt idx="159">
                  <c:v>-6.6536717746153844</c:v>
                </c:pt>
                <c:pt idx="160">
                  <c:v>-6.6430755653846152</c:v>
                </c:pt>
                <c:pt idx="161">
                  <c:v>-6.6284444015384549</c:v>
                </c:pt>
                <c:pt idx="162">
                  <c:v>-6.610114239230759</c:v>
                </c:pt>
                <c:pt idx="163">
                  <c:v>-6.5920089230769205</c:v>
                </c:pt>
                <c:pt idx="164">
                  <c:v>-6.5782725853846307</c:v>
                </c:pt>
                <c:pt idx="165">
                  <c:v>-6.5695559799999872</c:v>
                </c:pt>
                <c:pt idx="166">
                  <c:v>-6.5635568092307635</c:v>
                </c:pt>
                <c:pt idx="167">
                  <c:v>-6.5578820576923045</c:v>
                </c:pt>
                <c:pt idx="168">
                  <c:v>-6.5515536723076915</c:v>
                </c:pt>
                <c:pt idx="169">
                  <c:v>-6.5447625353846206</c:v>
                </c:pt>
                <c:pt idx="170">
                  <c:v>-6.5379531853846267</c:v>
                </c:pt>
                <c:pt idx="171">
                  <c:v>-6.5314292053846277</c:v>
                </c:pt>
                <c:pt idx="172">
                  <c:v>-6.5255542538461446</c:v>
                </c:pt>
                <c:pt idx="173">
                  <c:v>-6.5206976253846207</c:v>
                </c:pt>
                <c:pt idx="174">
                  <c:v>-6.5169954546153841</c:v>
                </c:pt>
                <c:pt idx="175">
                  <c:v>-6.5144462015384548</c:v>
                </c:pt>
                <c:pt idx="176">
                  <c:v>-6.5131612269230761</c:v>
                </c:pt>
                <c:pt idx="177">
                  <c:v>-6.5132605946153896</c:v>
                </c:pt>
                <c:pt idx="178">
                  <c:v>-6.5149994238461542</c:v>
                </c:pt>
                <c:pt idx="179">
                  <c:v>-6.5181017853846237</c:v>
                </c:pt>
                <c:pt idx="180">
                  <c:v>-6.5221514907692306</c:v>
                </c:pt>
                <c:pt idx="181">
                  <c:v>-6.5264351853846208</c:v>
                </c:pt>
                <c:pt idx="182">
                  <c:v>-6.5300434176923137</c:v>
                </c:pt>
                <c:pt idx="183">
                  <c:v>-6.5320814053846226</c:v>
                </c:pt>
                <c:pt idx="184">
                  <c:v>-6.5325044576923075</c:v>
                </c:pt>
                <c:pt idx="185">
                  <c:v>-6.5320251815384633</c:v>
                </c:pt>
                <c:pt idx="186">
                  <c:v>-6.5317604153846318</c:v>
                </c:pt>
                <c:pt idx="187">
                  <c:v>-6.532954513846148</c:v>
                </c:pt>
                <c:pt idx="188">
                  <c:v>-6.5372641230769224</c:v>
                </c:pt>
                <c:pt idx="189">
                  <c:v>-6.5457804484615387</c:v>
                </c:pt>
                <c:pt idx="190">
                  <c:v>-6.5595302853846205</c:v>
                </c:pt>
                <c:pt idx="191">
                  <c:v>-6.5783730084615444</c:v>
                </c:pt>
                <c:pt idx="192">
                  <c:v>-6.6024842369230665</c:v>
                </c:pt>
                <c:pt idx="193">
                  <c:v>-6.6303927076923124</c:v>
                </c:pt>
                <c:pt idx="194">
                  <c:v>-6.6585095830769205</c:v>
                </c:pt>
                <c:pt idx="195">
                  <c:v>-6.6839894023076925</c:v>
                </c:pt>
                <c:pt idx="196">
                  <c:v>-6.7073115469230755</c:v>
                </c:pt>
                <c:pt idx="197">
                  <c:v>-6.7309294400000024</c:v>
                </c:pt>
                <c:pt idx="198">
                  <c:v>-6.756932309230768</c:v>
                </c:pt>
                <c:pt idx="199">
                  <c:v>-6.7858115492307665</c:v>
                </c:pt>
                <c:pt idx="200">
                  <c:v>-6.8165997107692302</c:v>
                </c:pt>
                <c:pt idx="201">
                  <c:v>-6.8473742484615334</c:v>
                </c:pt>
                <c:pt idx="202">
                  <c:v>-6.876232583076928</c:v>
                </c:pt>
                <c:pt idx="203">
                  <c:v>-6.9027052084615388</c:v>
                </c:pt>
                <c:pt idx="204">
                  <c:v>-6.9265998076923072</c:v>
                </c:pt>
                <c:pt idx="205">
                  <c:v>-6.9486236446153908</c:v>
                </c:pt>
                <c:pt idx="206">
                  <c:v>-6.9696303576923082</c:v>
                </c:pt>
                <c:pt idx="207">
                  <c:v>-6.9907919753846226</c:v>
                </c:pt>
                <c:pt idx="208">
                  <c:v>-7.0123824230769225</c:v>
                </c:pt>
                <c:pt idx="209">
                  <c:v>-7.0336583446153904</c:v>
                </c:pt>
                <c:pt idx="210">
                  <c:v>-7.0539166507692252</c:v>
                </c:pt>
                <c:pt idx="211">
                  <c:v>-7.0730187169230794</c:v>
                </c:pt>
                <c:pt idx="212">
                  <c:v>-7.0914015092307698</c:v>
                </c:pt>
                <c:pt idx="213">
                  <c:v>-7.1097603853846278</c:v>
                </c:pt>
                <c:pt idx="214">
                  <c:v>-7.1282319823076925</c:v>
                </c:pt>
                <c:pt idx="215">
                  <c:v>-7.1465069030769168</c:v>
                </c:pt>
                <c:pt idx="216">
                  <c:v>-7.1639531430769177</c:v>
                </c:pt>
                <c:pt idx="217">
                  <c:v>-7.180327936923077</c:v>
                </c:pt>
                <c:pt idx="218">
                  <c:v>-7.1956720846153832</c:v>
                </c:pt>
                <c:pt idx="219">
                  <c:v>-7.2106217323076924</c:v>
                </c:pt>
                <c:pt idx="220">
                  <c:v>-7.2257788353846184</c:v>
                </c:pt>
                <c:pt idx="221">
                  <c:v>-7.2428080769230769</c:v>
                </c:pt>
                <c:pt idx="222">
                  <c:v>-7.2652968115384606</c:v>
                </c:pt>
                <c:pt idx="223">
                  <c:v>-7.2939471938461597</c:v>
                </c:pt>
                <c:pt idx="224">
                  <c:v>-7.3224926823076926</c:v>
                </c:pt>
                <c:pt idx="225">
                  <c:v>-7.3457997138461533</c:v>
                </c:pt>
                <c:pt idx="226">
                  <c:v>-7.3653310399999921</c:v>
                </c:pt>
                <c:pt idx="227">
                  <c:v>-7.3836902692307689</c:v>
                </c:pt>
                <c:pt idx="228">
                  <c:v>-7.4022352861538474</c:v>
                </c:pt>
                <c:pt idx="229">
                  <c:v>-7.4211226161538484</c:v>
                </c:pt>
                <c:pt idx="230">
                  <c:v>-7.4405189976923074</c:v>
                </c:pt>
                <c:pt idx="231">
                  <c:v>-7.4603949876923084</c:v>
                </c:pt>
                <c:pt idx="232">
                  <c:v>-7.4809041000000001</c:v>
                </c:pt>
                <c:pt idx="233">
                  <c:v>-7.502096897692307</c:v>
                </c:pt>
                <c:pt idx="234">
                  <c:v>-7.5237758169230755</c:v>
                </c:pt>
                <c:pt idx="235">
                  <c:v>-7.5464200907692334</c:v>
                </c:pt>
                <c:pt idx="236">
                  <c:v>-7.5707353284615388</c:v>
                </c:pt>
                <c:pt idx="237">
                  <c:v>-7.596400626923077</c:v>
                </c:pt>
                <c:pt idx="238">
                  <c:v>-7.6222077546153848</c:v>
                </c:pt>
                <c:pt idx="239">
                  <c:v>-7.6499778761538408</c:v>
                </c:pt>
                <c:pt idx="240">
                  <c:v>-7.6795325707692275</c:v>
                </c:pt>
                <c:pt idx="241">
                  <c:v>-7.709412949230769</c:v>
                </c:pt>
                <c:pt idx="242">
                  <c:v>-7.7362448723076929</c:v>
                </c:pt>
                <c:pt idx="243">
                  <c:v>-7.7634388792307645</c:v>
                </c:pt>
                <c:pt idx="244">
                  <c:v>-7.7928271946153904</c:v>
                </c:pt>
                <c:pt idx="245">
                  <c:v>-7.8267772923076926</c:v>
                </c:pt>
                <c:pt idx="246">
                  <c:v>-7.8632924792307692</c:v>
                </c:pt>
                <c:pt idx="247">
                  <c:v>-7.8999374738461485</c:v>
                </c:pt>
                <c:pt idx="248">
                  <c:v>-7.9340402215384618</c:v>
                </c:pt>
                <c:pt idx="249">
                  <c:v>-7.9653426200000004</c:v>
                </c:pt>
                <c:pt idx="250">
                  <c:v>-7.9993862153846207</c:v>
                </c:pt>
                <c:pt idx="251">
                  <c:v>-8.0420927707692424</c:v>
                </c:pt>
                <c:pt idx="252">
                  <c:v>-8.0955652376923215</c:v>
                </c:pt>
                <c:pt idx="253">
                  <c:v>-8.1584138192307698</c:v>
                </c:pt>
                <c:pt idx="254">
                  <c:v>-8.2274734192307619</c:v>
                </c:pt>
                <c:pt idx="255">
                  <c:v>-8.3028111423076947</c:v>
                </c:pt>
                <c:pt idx="256">
                  <c:v>-8.386750386923076</c:v>
                </c:pt>
                <c:pt idx="257">
                  <c:v>-8.4757692592307805</c:v>
                </c:pt>
                <c:pt idx="258">
                  <c:v>-8.5622598707692568</c:v>
                </c:pt>
                <c:pt idx="259">
                  <c:v>-8.6378954138461488</c:v>
                </c:pt>
                <c:pt idx="260">
                  <c:v>-8.7008034746153839</c:v>
                </c:pt>
                <c:pt idx="261">
                  <c:v>-8.7483861984615299</c:v>
                </c:pt>
                <c:pt idx="262">
                  <c:v>-8.780523220000001</c:v>
                </c:pt>
                <c:pt idx="263">
                  <c:v>-8.798346873076925</c:v>
                </c:pt>
                <c:pt idx="264">
                  <c:v>-8.8083560053846206</c:v>
                </c:pt>
                <c:pt idx="265">
                  <c:v>-8.8125297530769267</c:v>
                </c:pt>
                <c:pt idx="266">
                  <c:v>-8.8177565246153868</c:v>
                </c:pt>
                <c:pt idx="267">
                  <c:v>-8.8220244200000018</c:v>
                </c:pt>
                <c:pt idx="268">
                  <c:v>-8.8241565923077072</c:v>
                </c:pt>
                <c:pt idx="269">
                  <c:v>-8.8195140169230992</c:v>
                </c:pt>
                <c:pt idx="270">
                  <c:v>-8.81480569</c:v>
                </c:pt>
                <c:pt idx="271">
                  <c:v>-8.8090395284615575</c:v>
                </c:pt>
                <c:pt idx="272">
                  <c:v>-8.8009486369230778</c:v>
                </c:pt>
                <c:pt idx="273">
                  <c:v>-8.7946522784615393</c:v>
                </c:pt>
                <c:pt idx="274">
                  <c:v>-8.7982738276922916</c:v>
                </c:pt>
                <c:pt idx="275">
                  <c:v>-8.7953806392307694</c:v>
                </c:pt>
                <c:pt idx="276">
                  <c:v>-8.7790144684615381</c:v>
                </c:pt>
                <c:pt idx="277">
                  <c:v>-8.7532253853846154</c:v>
                </c:pt>
                <c:pt idx="278">
                  <c:v>-8.7180385284615269</c:v>
                </c:pt>
                <c:pt idx="279">
                  <c:v>-8.6682822715384606</c:v>
                </c:pt>
                <c:pt idx="280">
                  <c:v>-8.6243425892307659</c:v>
                </c:pt>
                <c:pt idx="281">
                  <c:v>-8.5827980476923091</c:v>
                </c:pt>
                <c:pt idx="282">
                  <c:v>-8.5394276369230777</c:v>
                </c:pt>
                <c:pt idx="283">
                  <c:v>-8.4784224023076948</c:v>
                </c:pt>
                <c:pt idx="284">
                  <c:v>-8.4076203353846228</c:v>
                </c:pt>
                <c:pt idx="285">
                  <c:v>-8.3277280007692305</c:v>
                </c:pt>
                <c:pt idx="286">
                  <c:v>-8.2428593661538372</c:v>
                </c:pt>
                <c:pt idx="287">
                  <c:v>-8.1521453830769257</c:v>
                </c:pt>
                <c:pt idx="288">
                  <c:v>-8.0734345561538614</c:v>
                </c:pt>
                <c:pt idx="289">
                  <c:v>-7.9894603953846328</c:v>
                </c:pt>
                <c:pt idx="290">
                  <c:v>-7.8888191976923094</c:v>
                </c:pt>
                <c:pt idx="291">
                  <c:v>-7.7617499446153895</c:v>
                </c:pt>
                <c:pt idx="292">
                  <c:v>-7.6315379961538454</c:v>
                </c:pt>
                <c:pt idx="293">
                  <c:v>-7.5612536715384611</c:v>
                </c:pt>
                <c:pt idx="294">
                  <c:v>-7.5485733638461543</c:v>
                </c:pt>
                <c:pt idx="295">
                  <c:v>-7.5957448415384539</c:v>
                </c:pt>
                <c:pt idx="296">
                  <c:v>-7.6782868769230745</c:v>
                </c:pt>
                <c:pt idx="297">
                  <c:v>-7.79040672076923</c:v>
                </c:pt>
                <c:pt idx="298">
                  <c:v>-7.940599576153847</c:v>
                </c:pt>
                <c:pt idx="299">
                  <c:v>-8.0781082953846166</c:v>
                </c:pt>
                <c:pt idx="300">
                  <c:v>-8.1581137891666682</c:v>
                </c:pt>
                <c:pt idx="301">
                  <c:v>-8.18711402666667</c:v>
                </c:pt>
              </c:numCache>
            </c:numRef>
          </c:yVal>
          <c:smooth val="0"/>
        </c:ser>
        <c:ser>
          <c:idx val="1"/>
          <c:order val="1"/>
          <c:marker>
            <c:symbol val="none"/>
          </c:marker>
          <c:xVal>
            <c:numRef>
              <c:f>Hoja1!$AL$7:$AL$8</c:f>
              <c:numCache>
                <c:formatCode>General</c:formatCode>
                <c:ptCount val="2"/>
                <c:pt idx="0">
                  <c:v>5300</c:v>
                </c:pt>
                <c:pt idx="1">
                  <c:v>5300</c:v>
                </c:pt>
              </c:numCache>
            </c:numRef>
          </c:xVal>
          <c:yVal>
            <c:numRef>
              <c:f>Hoja1!$AM$7:$AM$8</c:f>
              <c:numCache>
                <c:formatCode>General</c:formatCode>
                <c:ptCount val="2"/>
                <c:pt idx="0">
                  <c:v>100</c:v>
                </c:pt>
                <c:pt idx="1">
                  <c:v>-80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003760"/>
        <c:axId val="154004320"/>
      </c:scatterChart>
      <c:valAx>
        <c:axId val="154003760"/>
        <c:scaling>
          <c:orientation val="minMax"/>
          <c:max val="5300"/>
        </c:scaling>
        <c:delete val="0"/>
        <c:axPos val="b"/>
        <c:majorGridlines/>
        <c:minorGridlines/>
        <c:numFmt formatCode="#\+##0" sourceLinked="0"/>
        <c:majorTickMark val="out"/>
        <c:minorTickMark val="none"/>
        <c:tickLblPos val="low"/>
        <c:crossAx val="154004320"/>
        <c:crosses val="autoZero"/>
        <c:crossBetween val="midCat"/>
      </c:valAx>
      <c:valAx>
        <c:axId val="154004320"/>
        <c:scaling>
          <c:orientation val="minMax"/>
          <c:max val="0"/>
          <c:min val="-25"/>
        </c:scaling>
        <c:delete val="0"/>
        <c:axPos val="l"/>
        <c:majorGridlines/>
        <c:minorGridlines/>
        <c:numFmt formatCode="#,##0" sourceLinked="0"/>
        <c:majorTickMark val="out"/>
        <c:minorTickMark val="none"/>
        <c:tickLblPos val="nextTo"/>
        <c:crossAx val="15400376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sz="1200" dirty="0"/>
              <a:t>Pérdida de Volumen (%)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1"/>
          <c:order val="0"/>
          <c:spPr>
            <a:ln>
              <a:prstDash val="dash"/>
            </a:ln>
          </c:spPr>
          <c:marker>
            <c:symbol val="none"/>
          </c:marker>
          <c:xVal>
            <c:numRef>
              <c:f>Hoja1!$AL$7:$AL$8</c:f>
              <c:numCache>
                <c:formatCode>General</c:formatCode>
                <c:ptCount val="2"/>
                <c:pt idx="0">
                  <c:v>5300</c:v>
                </c:pt>
                <c:pt idx="1">
                  <c:v>5300</c:v>
                </c:pt>
              </c:numCache>
            </c:numRef>
          </c:xVal>
          <c:yVal>
            <c:numRef>
              <c:f>Hoja1!$AM$7:$AM$8</c:f>
              <c:numCache>
                <c:formatCode>General</c:formatCode>
                <c:ptCount val="2"/>
                <c:pt idx="0">
                  <c:v>100</c:v>
                </c:pt>
                <c:pt idx="1">
                  <c:v>-80</c:v>
                </c:pt>
              </c:numCache>
            </c:numRef>
          </c:yVal>
          <c:smooth val="0"/>
        </c:ser>
        <c:ser>
          <c:idx val="2"/>
          <c:order val="1"/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Hoja1!$A$8:$A$309</c:f>
              <c:numCache>
                <c:formatCode>0.00</c:formatCode>
                <c:ptCount val="302"/>
                <c:pt idx="0">
                  <c:v>4760</c:v>
                </c:pt>
                <c:pt idx="1">
                  <c:v>4761.8</c:v>
                </c:pt>
                <c:pt idx="2">
                  <c:v>4763.6000000000004</c:v>
                </c:pt>
                <c:pt idx="3">
                  <c:v>4765.4000000000005</c:v>
                </c:pt>
                <c:pt idx="4">
                  <c:v>4767.2</c:v>
                </c:pt>
                <c:pt idx="5">
                  <c:v>4769</c:v>
                </c:pt>
                <c:pt idx="6">
                  <c:v>4770.8</c:v>
                </c:pt>
                <c:pt idx="7">
                  <c:v>4772.6000000000004</c:v>
                </c:pt>
                <c:pt idx="8">
                  <c:v>4774.4000000000005</c:v>
                </c:pt>
                <c:pt idx="9">
                  <c:v>4776.2</c:v>
                </c:pt>
                <c:pt idx="10">
                  <c:v>4778</c:v>
                </c:pt>
                <c:pt idx="11">
                  <c:v>4779.8</c:v>
                </c:pt>
                <c:pt idx="12">
                  <c:v>4781.6000000000004</c:v>
                </c:pt>
                <c:pt idx="13">
                  <c:v>4783.4000000000005</c:v>
                </c:pt>
                <c:pt idx="14">
                  <c:v>4785.2</c:v>
                </c:pt>
                <c:pt idx="15">
                  <c:v>4787</c:v>
                </c:pt>
                <c:pt idx="16">
                  <c:v>4788.8</c:v>
                </c:pt>
                <c:pt idx="17">
                  <c:v>4790.6000000000004</c:v>
                </c:pt>
                <c:pt idx="18">
                  <c:v>4792.4000000000005</c:v>
                </c:pt>
                <c:pt idx="19">
                  <c:v>4794.2</c:v>
                </c:pt>
                <c:pt idx="20">
                  <c:v>4796</c:v>
                </c:pt>
                <c:pt idx="21">
                  <c:v>4797.8</c:v>
                </c:pt>
                <c:pt idx="22">
                  <c:v>4799.6000000000004</c:v>
                </c:pt>
                <c:pt idx="23">
                  <c:v>4801.4000000000005</c:v>
                </c:pt>
                <c:pt idx="24">
                  <c:v>4803.2</c:v>
                </c:pt>
                <c:pt idx="25">
                  <c:v>4805</c:v>
                </c:pt>
                <c:pt idx="26">
                  <c:v>4806.8</c:v>
                </c:pt>
                <c:pt idx="27">
                  <c:v>4808.6000000000004</c:v>
                </c:pt>
                <c:pt idx="28">
                  <c:v>4810.4000000000005</c:v>
                </c:pt>
                <c:pt idx="29">
                  <c:v>4812.2</c:v>
                </c:pt>
                <c:pt idx="30">
                  <c:v>4814</c:v>
                </c:pt>
                <c:pt idx="31">
                  <c:v>4815.8</c:v>
                </c:pt>
                <c:pt idx="32">
                  <c:v>4817.6000000000004</c:v>
                </c:pt>
                <c:pt idx="33">
                  <c:v>4819.4000000000005</c:v>
                </c:pt>
                <c:pt idx="34">
                  <c:v>4821.2</c:v>
                </c:pt>
                <c:pt idx="35">
                  <c:v>4823</c:v>
                </c:pt>
                <c:pt idx="36">
                  <c:v>4824.8</c:v>
                </c:pt>
                <c:pt idx="37">
                  <c:v>4826.6000000000004</c:v>
                </c:pt>
                <c:pt idx="38">
                  <c:v>4828.4000000000005</c:v>
                </c:pt>
                <c:pt idx="39">
                  <c:v>4830.2</c:v>
                </c:pt>
                <c:pt idx="40">
                  <c:v>4832</c:v>
                </c:pt>
                <c:pt idx="41">
                  <c:v>4833.8</c:v>
                </c:pt>
                <c:pt idx="42">
                  <c:v>4835.6000000000004</c:v>
                </c:pt>
                <c:pt idx="43">
                  <c:v>4837.4000000000005</c:v>
                </c:pt>
                <c:pt idx="44">
                  <c:v>4839.2</c:v>
                </c:pt>
                <c:pt idx="45">
                  <c:v>4841</c:v>
                </c:pt>
                <c:pt idx="46">
                  <c:v>4842.8</c:v>
                </c:pt>
                <c:pt idx="47">
                  <c:v>4844.6000000000004</c:v>
                </c:pt>
                <c:pt idx="48">
                  <c:v>4846.4000000000005</c:v>
                </c:pt>
                <c:pt idx="49">
                  <c:v>4848.2</c:v>
                </c:pt>
                <c:pt idx="50">
                  <c:v>4850</c:v>
                </c:pt>
                <c:pt idx="51">
                  <c:v>4851.8</c:v>
                </c:pt>
                <c:pt idx="52">
                  <c:v>4853.6000000000004</c:v>
                </c:pt>
                <c:pt idx="53">
                  <c:v>4855.4000000000005</c:v>
                </c:pt>
                <c:pt idx="54">
                  <c:v>4857.2</c:v>
                </c:pt>
                <c:pt idx="55">
                  <c:v>4859</c:v>
                </c:pt>
                <c:pt idx="56">
                  <c:v>4860.8</c:v>
                </c:pt>
                <c:pt idx="57">
                  <c:v>4862.6000000000004</c:v>
                </c:pt>
                <c:pt idx="58">
                  <c:v>4864.4000000000005</c:v>
                </c:pt>
                <c:pt idx="59">
                  <c:v>4866.2</c:v>
                </c:pt>
                <c:pt idx="60">
                  <c:v>4868</c:v>
                </c:pt>
                <c:pt idx="61">
                  <c:v>4869.8</c:v>
                </c:pt>
                <c:pt idx="62">
                  <c:v>4871.6000000000004</c:v>
                </c:pt>
                <c:pt idx="63">
                  <c:v>4873.4000000000005</c:v>
                </c:pt>
                <c:pt idx="64">
                  <c:v>4875.2</c:v>
                </c:pt>
                <c:pt idx="65">
                  <c:v>4877</c:v>
                </c:pt>
                <c:pt idx="66">
                  <c:v>4878.8</c:v>
                </c:pt>
                <c:pt idx="67">
                  <c:v>4880.6000000000004</c:v>
                </c:pt>
                <c:pt idx="68">
                  <c:v>4882.4000000000005</c:v>
                </c:pt>
                <c:pt idx="69">
                  <c:v>4884.2</c:v>
                </c:pt>
                <c:pt idx="70">
                  <c:v>4886</c:v>
                </c:pt>
                <c:pt idx="71">
                  <c:v>4887.8</c:v>
                </c:pt>
                <c:pt idx="72">
                  <c:v>4889.6000000000004</c:v>
                </c:pt>
                <c:pt idx="73">
                  <c:v>4891.4000000000005</c:v>
                </c:pt>
                <c:pt idx="74">
                  <c:v>4893.2</c:v>
                </c:pt>
                <c:pt idx="75">
                  <c:v>4895</c:v>
                </c:pt>
                <c:pt idx="76">
                  <c:v>4896.8</c:v>
                </c:pt>
                <c:pt idx="77">
                  <c:v>4898.6000000000004</c:v>
                </c:pt>
                <c:pt idx="78">
                  <c:v>4900.4000000000005</c:v>
                </c:pt>
                <c:pt idx="79">
                  <c:v>4902.2</c:v>
                </c:pt>
                <c:pt idx="80">
                  <c:v>4904</c:v>
                </c:pt>
                <c:pt idx="81">
                  <c:v>4905.8</c:v>
                </c:pt>
                <c:pt idx="82">
                  <c:v>4907.6000000000004</c:v>
                </c:pt>
                <c:pt idx="83">
                  <c:v>4909.4000000000005</c:v>
                </c:pt>
                <c:pt idx="84">
                  <c:v>4911.2</c:v>
                </c:pt>
                <c:pt idx="85">
                  <c:v>4913</c:v>
                </c:pt>
                <c:pt idx="86">
                  <c:v>4914.8</c:v>
                </c:pt>
                <c:pt idx="87">
                  <c:v>4916.6000000000004</c:v>
                </c:pt>
                <c:pt idx="88">
                  <c:v>4918.4000000000005</c:v>
                </c:pt>
                <c:pt idx="89">
                  <c:v>4920.2</c:v>
                </c:pt>
                <c:pt idx="90">
                  <c:v>4922</c:v>
                </c:pt>
                <c:pt idx="91">
                  <c:v>4923.8</c:v>
                </c:pt>
                <c:pt idx="92">
                  <c:v>4925.6000000000004</c:v>
                </c:pt>
                <c:pt idx="93">
                  <c:v>4927.4000000000005</c:v>
                </c:pt>
                <c:pt idx="94">
                  <c:v>4929.2</c:v>
                </c:pt>
                <c:pt idx="95">
                  <c:v>4931</c:v>
                </c:pt>
                <c:pt idx="96">
                  <c:v>4932.8</c:v>
                </c:pt>
                <c:pt idx="97">
                  <c:v>4934.6000000000004</c:v>
                </c:pt>
                <c:pt idx="98">
                  <c:v>4936.4000000000005</c:v>
                </c:pt>
                <c:pt idx="99">
                  <c:v>4938.2</c:v>
                </c:pt>
                <c:pt idx="100">
                  <c:v>4940</c:v>
                </c:pt>
                <c:pt idx="101">
                  <c:v>4941.8</c:v>
                </c:pt>
                <c:pt idx="102">
                  <c:v>4943.6000000000004</c:v>
                </c:pt>
                <c:pt idx="103">
                  <c:v>4945.4000000000005</c:v>
                </c:pt>
                <c:pt idx="104">
                  <c:v>4947.2</c:v>
                </c:pt>
                <c:pt idx="105">
                  <c:v>4949</c:v>
                </c:pt>
                <c:pt idx="106">
                  <c:v>4950.8</c:v>
                </c:pt>
                <c:pt idx="107">
                  <c:v>4952.6000000000004</c:v>
                </c:pt>
                <c:pt idx="108">
                  <c:v>4954.4000000000005</c:v>
                </c:pt>
                <c:pt idx="109">
                  <c:v>4956.2</c:v>
                </c:pt>
                <c:pt idx="110">
                  <c:v>4958</c:v>
                </c:pt>
                <c:pt idx="111">
                  <c:v>4959.8</c:v>
                </c:pt>
                <c:pt idx="112">
                  <c:v>4961.6000000000004</c:v>
                </c:pt>
                <c:pt idx="113">
                  <c:v>4963.4000000000005</c:v>
                </c:pt>
                <c:pt idx="114">
                  <c:v>4965.2</c:v>
                </c:pt>
                <c:pt idx="115">
                  <c:v>4967</c:v>
                </c:pt>
                <c:pt idx="116">
                  <c:v>4968.8</c:v>
                </c:pt>
                <c:pt idx="117">
                  <c:v>4970.6000000000004</c:v>
                </c:pt>
                <c:pt idx="118">
                  <c:v>4972.4000000000005</c:v>
                </c:pt>
                <c:pt idx="119">
                  <c:v>4974.2</c:v>
                </c:pt>
                <c:pt idx="120">
                  <c:v>4976</c:v>
                </c:pt>
                <c:pt idx="121">
                  <c:v>4977.8</c:v>
                </c:pt>
                <c:pt idx="122">
                  <c:v>4979.6000000000004</c:v>
                </c:pt>
                <c:pt idx="123">
                  <c:v>4981.4000000000005</c:v>
                </c:pt>
                <c:pt idx="124">
                  <c:v>4983.2</c:v>
                </c:pt>
                <c:pt idx="125">
                  <c:v>4985</c:v>
                </c:pt>
                <c:pt idx="126">
                  <c:v>4986.8</c:v>
                </c:pt>
                <c:pt idx="127">
                  <c:v>4988.6000000000004</c:v>
                </c:pt>
                <c:pt idx="128">
                  <c:v>4990.4000000000005</c:v>
                </c:pt>
                <c:pt idx="129">
                  <c:v>4992.2</c:v>
                </c:pt>
                <c:pt idx="130">
                  <c:v>4994</c:v>
                </c:pt>
                <c:pt idx="131">
                  <c:v>4995.8</c:v>
                </c:pt>
                <c:pt idx="132">
                  <c:v>4997.6000000000004</c:v>
                </c:pt>
                <c:pt idx="133">
                  <c:v>4999.4000000000005</c:v>
                </c:pt>
                <c:pt idx="134">
                  <c:v>5001.2</c:v>
                </c:pt>
                <c:pt idx="135">
                  <c:v>5003</c:v>
                </c:pt>
                <c:pt idx="136">
                  <c:v>5004.8</c:v>
                </c:pt>
                <c:pt idx="137">
                  <c:v>5006.6000000000004</c:v>
                </c:pt>
                <c:pt idx="138">
                  <c:v>5008.4000000000005</c:v>
                </c:pt>
                <c:pt idx="139">
                  <c:v>5010.2</c:v>
                </c:pt>
                <c:pt idx="140">
                  <c:v>5012</c:v>
                </c:pt>
                <c:pt idx="141">
                  <c:v>5013.8</c:v>
                </c:pt>
                <c:pt idx="142">
                  <c:v>5015.6000000000004</c:v>
                </c:pt>
                <c:pt idx="143">
                  <c:v>5017.4000000000005</c:v>
                </c:pt>
                <c:pt idx="144">
                  <c:v>5019.2</c:v>
                </c:pt>
                <c:pt idx="145">
                  <c:v>5021</c:v>
                </c:pt>
                <c:pt idx="146">
                  <c:v>5022.8</c:v>
                </c:pt>
                <c:pt idx="147">
                  <c:v>5024.6000000000004</c:v>
                </c:pt>
                <c:pt idx="148">
                  <c:v>5026.4000000000005</c:v>
                </c:pt>
                <c:pt idx="149">
                  <c:v>5028.2</c:v>
                </c:pt>
                <c:pt idx="150">
                  <c:v>5030</c:v>
                </c:pt>
                <c:pt idx="151">
                  <c:v>5031.8</c:v>
                </c:pt>
                <c:pt idx="152">
                  <c:v>5033.6000000000004</c:v>
                </c:pt>
                <c:pt idx="153">
                  <c:v>5035.4000000000005</c:v>
                </c:pt>
                <c:pt idx="154">
                  <c:v>5037.2</c:v>
                </c:pt>
                <c:pt idx="155">
                  <c:v>5039</c:v>
                </c:pt>
                <c:pt idx="156">
                  <c:v>5040.8</c:v>
                </c:pt>
                <c:pt idx="157">
                  <c:v>5042.6000000000004</c:v>
                </c:pt>
                <c:pt idx="158">
                  <c:v>5044.4000000000005</c:v>
                </c:pt>
                <c:pt idx="159">
                  <c:v>5046.2</c:v>
                </c:pt>
                <c:pt idx="160">
                  <c:v>5048</c:v>
                </c:pt>
                <c:pt idx="161">
                  <c:v>5049.8</c:v>
                </c:pt>
                <c:pt idx="162">
                  <c:v>5051.6000000000004</c:v>
                </c:pt>
                <c:pt idx="163">
                  <c:v>5053.4000000000005</c:v>
                </c:pt>
                <c:pt idx="164">
                  <c:v>5055.2</c:v>
                </c:pt>
                <c:pt idx="165">
                  <c:v>5057</c:v>
                </c:pt>
                <c:pt idx="166">
                  <c:v>5058.8</c:v>
                </c:pt>
                <c:pt idx="167">
                  <c:v>5060.6000000000004</c:v>
                </c:pt>
                <c:pt idx="168">
                  <c:v>5062.4000000000005</c:v>
                </c:pt>
                <c:pt idx="169">
                  <c:v>5064.2</c:v>
                </c:pt>
                <c:pt idx="170">
                  <c:v>5066</c:v>
                </c:pt>
                <c:pt idx="171">
                  <c:v>5067.8</c:v>
                </c:pt>
                <c:pt idx="172">
                  <c:v>5069.6000000000004</c:v>
                </c:pt>
                <c:pt idx="173">
                  <c:v>5071.4000000000005</c:v>
                </c:pt>
                <c:pt idx="174">
                  <c:v>5073.2</c:v>
                </c:pt>
                <c:pt idx="175">
                  <c:v>5075</c:v>
                </c:pt>
                <c:pt idx="176">
                  <c:v>5076.8</c:v>
                </c:pt>
                <c:pt idx="177">
                  <c:v>5078.6000000000004</c:v>
                </c:pt>
                <c:pt idx="178">
                  <c:v>5080.4000000000005</c:v>
                </c:pt>
                <c:pt idx="179">
                  <c:v>5082.2</c:v>
                </c:pt>
                <c:pt idx="180">
                  <c:v>5084</c:v>
                </c:pt>
                <c:pt idx="181">
                  <c:v>5085.8</c:v>
                </c:pt>
                <c:pt idx="182">
                  <c:v>5087.6000000000004</c:v>
                </c:pt>
                <c:pt idx="183">
                  <c:v>5089.4000000000005</c:v>
                </c:pt>
                <c:pt idx="184">
                  <c:v>5091.2</c:v>
                </c:pt>
                <c:pt idx="185">
                  <c:v>5093</c:v>
                </c:pt>
                <c:pt idx="186">
                  <c:v>5094.8</c:v>
                </c:pt>
                <c:pt idx="187">
                  <c:v>5096.6000000000004</c:v>
                </c:pt>
                <c:pt idx="188">
                  <c:v>5098.4000000000005</c:v>
                </c:pt>
                <c:pt idx="189">
                  <c:v>5100.2</c:v>
                </c:pt>
                <c:pt idx="190">
                  <c:v>5102</c:v>
                </c:pt>
                <c:pt idx="191">
                  <c:v>5103.8</c:v>
                </c:pt>
                <c:pt idx="192">
                  <c:v>5105.6000000000004</c:v>
                </c:pt>
                <c:pt idx="193">
                  <c:v>5107.4000000000005</c:v>
                </c:pt>
                <c:pt idx="194">
                  <c:v>5109.2</c:v>
                </c:pt>
                <c:pt idx="195">
                  <c:v>5111</c:v>
                </c:pt>
                <c:pt idx="196">
                  <c:v>5112.8</c:v>
                </c:pt>
                <c:pt idx="197">
                  <c:v>5114.6000000000004</c:v>
                </c:pt>
                <c:pt idx="198">
                  <c:v>5116.4000000000005</c:v>
                </c:pt>
                <c:pt idx="199">
                  <c:v>5118.2</c:v>
                </c:pt>
                <c:pt idx="200">
                  <c:v>5120</c:v>
                </c:pt>
                <c:pt idx="201">
                  <c:v>5121.8</c:v>
                </c:pt>
                <c:pt idx="202">
                  <c:v>5123.6000000000004</c:v>
                </c:pt>
                <c:pt idx="203">
                  <c:v>5125.4000000000005</c:v>
                </c:pt>
                <c:pt idx="204">
                  <c:v>5127.2</c:v>
                </c:pt>
                <c:pt idx="205">
                  <c:v>5129</c:v>
                </c:pt>
                <c:pt idx="206">
                  <c:v>5130.8</c:v>
                </c:pt>
                <c:pt idx="207">
                  <c:v>5132.6000000000004</c:v>
                </c:pt>
                <c:pt idx="208">
                  <c:v>5134.4000000000005</c:v>
                </c:pt>
                <c:pt idx="209">
                  <c:v>5136.2</c:v>
                </c:pt>
                <c:pt idx="210">
                  <c:v>5138</c:v>
                </c:pt>
                <c:pt idx="211">
                  <c:v>5139.8</c:v>
                </c:pt>
                <c:pt idx="212">
                  <c:v>5141.6000000000004</c:v>
                </c:pt>
                <c:pt idx="213">
                  <c:v>5143.4000000000005</c:v>
                </c:pt>
                <c:pt idx="214">
                  <c:v>5145.2</c:v>
                </c:pt>
                <c:pt idx="215">
                  <c:v>5147</c:v>
                </c:pt>
                <c:pt idx="216">
                  <c:v>5148.8</c:v>
                </c:pt>
                <c:pt idx="217">
                  <c:v>5150.6000000000004</c:v>
                </c:pt>
                <c:pt idx="218">
                  <c:v>5152.4000000000005</c:v>
                </c:pt>
                <c:pt idx="219">
                  <c:v>5154.2</c:v>
                </c:pt>
                <c:pt idx="220">
                  <c:v>5156</c:v>
                </c:pt>
                <c:pt idx="221">
                  <c:v>5157.8</c:v>
                </c:pt>
                <c:pt idx="222">
                  <c:v>5159.6000000000004</c:v>
                </c:pt>
                <c:pt idx="223">
                  <c:v>5161.4000000000005</c:v>
                </c:pt>
                <c:pt idx="224">
                  <c:v>5163.2</c:v>
                </c:pt>
                <c:pt idx="225">
                  <c:v>5165</c:v>
                </c:pt>
                <c:pt idx="226">
                  <c:v>5166.8</c:v>
                </c:pt>
                <c:pt idx="227">
                  <c:v>5168.6000000000004</c:v>
                </c:pt>
                <c:pt idx="228">
                  <c:v>5170.4000000000005</c:v>
                </c:pt>
                <c:pt idx="229">
                  <c:v>5172.2</c:v>
                </c:pt>
                <c:pt idx="230">
                  <c:v>5174</c:v>
                </c:pt>
                <c:pt idx="231">
                  <c:v>5175.8</c:v>
                </c:pt>
                <c:pt idx="232">
                  <c:v>5177.6000000000004</c:v>
                </c:pt>
                <c:pt idx="233">
                  <c:v>5179.4000000000005</c:v>
                </c:pt>
                <c:pt idx="234">
                  <c:v>5181.2</c:v>
                </c:pt>
                <c:pt idx="235">
                  <c:v>5183</c:v>
                </c:pt>
                <c:pt idx="236">
                  <c:v>5184.8</c:v>
                </c:pt>
                <c:pt idx="237">
                  <c:v>5186.6000000000004</c:v>
                </c:pt>
                <c:pt idx="238">
                  <c:v>5188.4000000000005</c:v>
                </c:pt>
                <c:pt idx="239">
                  <c:v>5190.2</c:v>
                </c:pt>
                <c:pt idx="240">
                  <c:v>5192</c:v>
                </c:pt>
                <c:pt idx="241">
                  <c:v>5193.8</c:v>
                </c:pt>
                <c:pt idx="242">
                  <c:v>5195.6000000000004</c:v>
                </c:pt>
                <c:pt idx="243">
                  <c:v>5197.4000000000005</c:v>
                </c:pt>
                <c:pt idx="244">
                  <c:v>5199.2</c:v>
                </c:pt>
                <c:pt idx="245">
                  <c:v>5201</c:v>
                </c:pt>
                <c:pt idx="246">
                  <c:v>5202.8</c:v>
                </c:pt>
                <c:pt idx="247">
                  <c:v>5204.6000000000004</c:v>
                </c:pt>
                <c:pt idx="248">
                  <c:v>5206.4000000000005</c:v>
                </c:pt>
                <c:pt idx="249">
                  <c:v>5208.2</c:v>
                </c:pt>
                <c:pt idx="250">
                  <c:v>5210</c:v>
                </c:pt>
                <c:pt idx="251">
                  <c:v>5211.8</c:v>
                </c:pt>
                <c:pt idx="252">
                  <c:v>5213.6000000000004</c:v>
                </c:pt>
                <c:pt idx="253">
                  <c:v>5215.4000000000005</c:v>
                </c:pt>
                <c:pt idx="254">
                  <c:v>5217.2</c:v>
                </c:pt>
                <c:pt idx="255">
                  <c:v>5219</c:v>
                </c:pt>
                <c:pt idx="256">
                  <c:v>5220.8</c:v>
                </c:pt>
                <c:pt idx="257">
                  <c:v>5222.6000000000004</c:v>
                </c:pt>
                <c:pt idx="258">
                  <c:v>5224.4000000000005</c:v>
                </c:pt>
                <c:pt idx="259">
                  <c:v>5226.2</c:v>
                </c:pt>
                <c:pt idx="260">
                  <c:v>5228</c:v>
                </c:pt>
                <c:pt idx="261">
                  <c:v>5229.8</c:v>
                </c:pt>
                <c:pt idx="262">
                  <c:v>5231.6000000000004</c:v>
                </c:pt>
                <c:pt idx="263">
                  <c:v>5233.4000000000005</c:v>
                </c:pt>
                <c:pt idx="264">
                  <c:v>5235.2</c:v>
                </c:pt>
                <c:pt idx="265">
                  <c:v>5237</c:v>
                </c:pt>
                <c:pt idx="266">
                  <c:v>5238.8</c:v>
                </c:pt>
                <c:pt idx="267">
                  <c:v>5240.6000000000004</c:v>
                </c:pt>
                <c:pt idx="268">
                  <c:v>5242.4000000000005</c:v>
                </c:pt>
                <c:pt idx="269">
                  <c:v>5244.2</c:v>
                </c:pt>
                <c:pt idx="270">
                  <c:v>5246</c:v>
                </c:pt>
                <c:pt idx="271">
                  <c:v>5247.8</c:v>
                </c:pt>
                <c:pt idx="272">
                  <c:v>5249.6</c:v>
                </c:pt>
                <c:pt idx="273">
                  <c:v>5251.4</c:v>
                </c:pt>
                <c:pt idx="274">
                  <c:v>5253.2</c:v>
                </c:pt>
                <c:pt idx="275">
                  <c:v>5255</c:v>
                </c:pt>
                <c:pt idx="276">
                  <c:v>5256.8</c:v>
                </c:pt>
                <c:pt idx="277">
                  <c:v>5258.6</c:v>
                </c:pt>
                <c:pt idx="278">
                  <c:v>5260.4</c:v>
                </c:pt>
                <c:pt idx="279">
                  <c:v>5262.2</c:v>
                </c:pt>
                <c:pt idx="280">
                  <c:v>5264</c:v>
                </c:pt>
                <c:pt idx="281">
                  <c:v>5265.8</c:v>
                </c:pt>
                <c:pt idx="282">
                  <c:v>5267.6</c:v>
                </c:pt>
                <c:pt idx="283">
                  <c:v>5269.4</c:v>
                </c:pt>
                <c:pt idx="284">
                  <c:v>5271.2</c:v>
                </c:pt>
                <c:pt idx="285">
                  <c:v>5273</c:v>
                </c:pt>
                <c:pt idx="286">
                  <c:v>5274.8</c:v>
                </c:pt>
                <c:pt idx="287">
                  <c:v>5276.6</c:v>
                </c:pt>
                <c:pt idx="288">
                  <c:v>5278.4</c:v>
                </c:pt>
                <c:pt idx="289">
                  <c:v>5280.2</c:v>
                </c:pt>
                <c:pt idx="290">
                  <c:v>5282</c:v>
                </c:pt>
                <c:pt idx="291">
                  <c:v>5283.8</c:v>
                </c:pt>
                <c:pt idx="292">
                  <c:v>5285.6</c:v>
                </c:pt>
                <c:pt idx="293">
                  <c:v>5287.4</c:v>
                </c:pt>
                <c:pt idx="294">
                  <c:v>5289.2</c:v>
                </c:pt>
                <c:pt idx="295">
                  <c:v>5291</c:v>
                </c:pt>
                <c:pt idx="296">
                  <c:v>5292.8</c:v>
                </c:pt>
                <c:pt idx="297">
                  <c:v>5294.6</c:v>
                </c:pt>
                <c:pt idx="298">
                  <c:v>5296.4</c:v>
                </c:pt>
                <c:pt idx="299">
                  <c:v>5298.2</c:v>
                </c:pt>
                <c:pt idx="300">
                  <c:v>5300</c:v>
                </c:pt>
                <c:pt idx="301">
                  <c:v>5301.8</c:v>
                </c:pt>
              </c:numCache>
            </c:numRef>
          </c:xVal>
          <c:yVal>
            <c:numRef>
              <c:f>Hoja1!$AP$8:$AP$309</c:f>
              <c:numCache>
                <c:formatCode>0.00E+00</c:formatCode>
                <c:ptCount val="302"/>
                <c:pt idx="0">
                  <c:v>0.60150724600000005</c:v>
                </c:pt>
                <c:pt idx="1">
                  <c:v>0.60024562400000081</c:v>
                </c:pt>
                <c:pt idx="2">
                  <c:v>0.59801026299999949</c:v>
                </c:pt>
                <c:pt idx="3">
                  <c:v>0.59475108038461544</c:v>
                </c:pt>
                <c:pt idx="4">
                  <c:v>0.59109866446153869</c:v>
                </c:pt>
                <c:pt idx="5">
                  <c:v>0.58750344115384556</c:v>
                </c:pt>
                <c:pt idx="6">
                  <c:v>0.58426443461538469</c:v>
                </c:pt>
                <c:pt idx="7">
                  <c:v>0.58153430230769165</c:v>
                </c:pt>
                <c:pt idx="8">
                  <c:v>0.57949832030769233</c:v>
                </c:pt>
                <c:pt idx="9">
                  <c:v>0.57837469669230834</c:v>
                </c:pt>
                <c:pt idx="10">
                  <c:v>0.57818486276923076</c:v>
                </c:pt>
                <c:pt idx="11">
                  <c:v>0.57882969207692392</c:v>
                </c:pt>
                <c:pt idx="12">
                  <c:v>0.57997465761538614</c:v>
                </c:pt>
                <c:pt idx="13">
                  <c:v>0.58148913223076926</c:v>
                </c:pt>
                <c:pt idx="14">
                  <c:v>0.58336358999999838</c:v>
                </c:pt>
                <c:pt idx="15">
                  <c:v>0.5856962835384617</c:v>
                </c:pt>
                <c:pt idx="16">
                  <c:v>0.58851006907692127</c:v>
                </c:pt>
                <c:pt idx="17">
                  <c:v>0.59188341884615359</c:v>
                </c:pt>
                <c:pt idx="18">
                  <c:v>0.59599279376922998</c:v>
                </c:pt>
                <c:pt idx="19">
                  <c:v>0.60104505630769389</c:v>
                </c:pt>
                <c:pt idx="20">
                  <c:v>0.60714894230769312</c:v>
                </c:pt>
                <c:pt idx="21">
                  <c:v>0.61407448792307784</c:v>
                </c:pt>
                <c:pt idx="22">
                  <c:v>0.621274136615386</c:v>
                </c:pt>
                <c:pt idx="23">
                  <c:v>0.62813416838461533</c:v>
                </c:pt>
                <c:pt idx="24">
                  <c:v>0.63438638007692205</c:v>
                </c:pt>
                <c:pt idx="25">
                  <c:v>0.6399829887692301</c:v>
                </c:pt>
                <c:pt idx="26">
                  <c:v>0.64488040484615383</c:v>
                </c:pt>
                <c:pt idx="27">
                  <c:v>0.64918043730769315</c:v>
                </c:pt>
                <c:pt idx="28">
                  <c:v>0.65306191507692302</c:v>
                </c:pt>
                <c:pt idx="29">
                  <c:v>0.65662849269230927</c:v>
                </c:pt>
                <c:pt idx="30">
                  <c:v>0.65990067038461653</c:v>
                </c:pt>
                <c:pt idx="31">
                  <c:v>0.66279731023077026</c:v>
                </c:pt>
                <c:pt idx="32">
                  <c:v>0.66529353215384779</c:v>
                </c:pt>
                <c:pt idx="33">
                  <c:v>0.66748636923076865</c:v>
                </c:pt>
                <c:pt idx="34">
                  <c:v>0.66952513930769264</c:v>
                </c:pt>
                <c:pt idx="35">
                  <c:v>0.67134978515384713</c:v>
                </c:pt>
                <c:pt idx="36">
                  <c:v>0.67286572100000064</c:v>
                </c:pt>
                <c:pt idx="37">
                  <c:v>0.67418386169230771</c:v>
                </c:pt>
                <c:pt idx="38">
                  <c:v>0.67552357638461624</c:v>
                </c:pt>
                <c:pt idx="39">
                  <c:v>0.67687532453846277</c:v>
                </c:pt>
                <c:pt idx="40">
                  <c:v>0.67809876107692313</c:v>
                </c:pt>
                <c:pt idx="41">
                  <c:v>0.67923876507692249</c:v>
                </c:pt>
                <c:pt idx="42">
                  <c:v>0.68030319823076857</c:v>
                </c:pt>
                <c:pt idx="43">
                  <c:v>0.68127820907692316</c:v>
                </c:pt>
                <c:pt idx="44">
                  <c:v>0.68215435276923087</c:v>
                </c:pt>
                <c:pt idx="45">
                  <c:v>0.68309265530769225</c:v>
                </c:pt>
                <c:pt idx="46">
                  <c:v>0.68411316030769176</c:v>
                </c:pt>
                <c:pt idx="47">
                  <c:v>0.68505116069230754</c:v>
                </c:pt>
                <c:pt idx="48">
                  <c:v>0.68578852215384689</c:v>
                </c:pt>
                <c:pt idx="49">
                  <c:v>0.68641077130769168</c:v>
                </c:pt>
                <c:pt idx="50">
                  <c:v>0.68687218499999958</c:v>
                </c:pt>
                <c:pt idx="51">
                  <c:v>0.68719885546153925</c:v>
                </c:pt>
                <c:pt idx="52">
                  <c:v>0.68725849238461623</c:v>
                </c:pt>
                <c:pt idx="53">
                  <c:v>0.6871096169230787</c:v>
                </c:pt>
                <c:pt idx="54">
                  <c:v>0.68673162669230836</c:v>
                </c:pt>
                <c:pt idx="55">
                  <c:v>0.68622186815384689</c:v>
                </c:pt>
                <c:pt idx="56">
                  <c:v>0.68543742323076928</c:v>
                </c:pt>
                <c:pt idx="57">
                  <c:v>0.68411065746153865</c:v>
                </c:pt>
                <c:pt idx="58">
                  <c:v>0.68181630638461543</c:v>
                </c:pt>
                <c:pt idx="59">
                  <c:v>0.67879366246154005</c:v>
                </c:pt>
                <c:pt idx="60">
                  <c:v>0.67670344346153966</c:v>
                </c:pt>
                <c:pt idx="61">
                  <c:v>0.67652546792307822</c:v>
                </c:pt>
                <c:pt idx="62">
                  <c:v>0.67664236600000094</c:v>
                </c:pt>
                <c:pt idx="63">
                  <c:v>0.67560116761538613</c:v>
                </c:pt>
                <c:pt idx="64">
                  <c:v>0.67476355261538612</c:v>
                </c:pt>
                <c:pt idx="65">
                  <c:v>0.67546837192307763</c:v>
                </c:pt>
                <c:pt idx="66">
                  <c:v>0.67621327330769265</c:v>
                </c:pt>
                <c:pt idx="67">
                  <c:v>0.67594663253846365</c:v>
                </c:pt>
                <c:pt idx="68">
                  <c:v>0.67649362723077</c:v>
                </c:pt>
                <c:pt idx="69">
                  <c:v>0.67950349753846251</c:v>
                </c:pt>
                <c:pt idx="70">
                  <c:v>0.6836354128461547</c:v>
                </c:pt>
                <c:pt idx="71">
                  <c:v>0.68667984061538612</c:v>
                </c:pt>
                <c:pt idx="72">
                  <c:v>0.68819404553846164</c:v>
                </c:pt>
                <c:pt idx="73">
                  <c:v>0.6888390029230782</c:v>
                </c:pt>
                <c:pt idx="74">
                  <c:v>0.68917958099999999</c:v>
                </c:pt>
                <c:pt idx="75">
                  <c:v>0.68931449684615387</c:v>
                </c:pt>
                <c:pt idx="76">
                  <c:v>0.6891152301538469</c:v>
                </c:pt>
                <c:pt idx="77">
                  <c:v>0.68849666023076916</c:v>
                </c:pt>
                <c:pt idx="78">
                  <c:v>0.68736293869230758</c:v>
                </c:pt>
                <c:pt idx="79">
                  <c:v>0.68576961169230843</c:v>
                </c:pt>
                <c:pt idx="80">
                  <c:v>0.68384602061538535</c:v>
                </c:pt>
                <c:pt idx="81">
                  <c:v>0.68192451407692312</c:v>
                </c:pt>
                <c:pt idx="82">
                  <c:v>0.68010574961538461</c:v>
                </c:pt>
                <c:pt idx="83">
                  <c:v>0.67822908153846251</c:v>
                </c:pt>
                <c:pt idx="84">
                  <c:v>0.67613324676923081</c:v>
                </c:pt>
                <c:pt idx="85">
                  <c:v>0.67356690253846163</c:v>
                </c:pt>
                <c:pt idx="86">
                  <c:v>0.67033561084615445</c:v>
                </c:pt>
                <c:pt idx="87">
                  <c:v>0.66636485861538575</c:v>
                </c:pt>
                <c:pt idx="88">
                  <c:v>0.66167382753846304</c:v>
                </c:pt>
                <c:pt idx="89">
                  <c:v>0.65620122015384719</c:v>
                </c:pt>
                <c:pt idx="90">
                  <c:v>0.64979448253846317</c:v>
                </c:pt>
                <c:pt idx="91">
                  <c:v>0.64243454638461561</c:v>
                </c:pt>
                <c:pt idx="92">
                  <c:v>0.63417500561538576</c:v>
                </c:pt>
                <c:pt idx="93">
                  <c:v>0.62511978423076919</c:v>
                </c:pt>
                <c:pt idx="94">
                  <c:v>0.61528881092307808</c:v>
                </c:pt>
                <c:pt idx="95">
                  <c:v>0.60457515176923049</c:v>
                </c:pt>
                <c:pt idx="96">
                  <c:v>0.5930152796923075</c:v>
                </c:pt>
                <c:pt idx="97">
                  <c:v>0.58034769323076929</c:v>
                </c:pt>
                <c:pt idx="98">
                  <c:v>0.56635674600000008</c:v>
                </c:pt>
                <c:pt idx="99">
                  <c:v>0.55183972399999992</c:v>
                </c:pt>
                <c:pt idx="100">
                  <c:v>0.53940305915384612</c:v>
                </c:pt>
                <c:pt idx="101">
                  <c:v>0.53079520684615444</c:v>
                </c:pt>
                <c:pt idx="102">
                  <c:v>0.5244543041538462</c:v>
                </c:pt>
                <c:pt idx="103">
                  <c:v>0.51811084676923058</c:v>
                </c:pt>
                <c:pt idx="104">
                  <c:v>0.51128928923076855</c:v>
                </c:pt>
                <c:pt idx="105">
                  <c:v>0.50445123423076932</c:v>
                </c:pt>
                <c:pt idx="106">
                  <c:v>0.49794753453846152</c:v>
                </c:pt>
                <c:pt idx="107">
                  <c:v>0.49184408830769288</c:v>
                </c:pt>
                <c:pt idx="108">
                  <c:v>0.48606433838461593</c:v>
                </c:pt>
                <c:pt idx="109">
                  <c:v>0.480497768384616</c:v>
                </c:pt>
                <c:pt idx="110">
                  <c:v>0.47501434953846194</c:v>
                </c:pt>
                <c:pt idx="111">
                  <c:v>0.46959962800000005</c:v>
                </c:pt>
                <c:pt idx="112">
                  <c:v>0.46421915676923076</c:v>
                </c:pt>
                <c:pt idx="113">
                  <c:v>0.45899471592307728</c:v>
                </c:pt>
                <c:pt idx="114">
                  <c:v>0.45385076823076964</c:v>
                </c:pt>
                <c:pt idx="115">
                  <c:v>0.44880058600000033</c:v>
                </c:pt>
                <c:pt idx="116">
                  <c:v>0.44391934607692279</c:v>
                </c:pt>
                <c:pt idx="117">
                  <c:v>0.43920603300000027</c:v>
                </c:pt>
                <c:pt idx="118">
                  <c:v>0.43458137984615425</c:v>
                </c:pt>
                <c:pt idx="119">
                  <c:v>0.42999286038461626</c:v>
                </c:pt>
                <c:pt idx="120">
                  <c:v>0.42548831584615443</c:v>
                </c:pt>
                <c:pt idx="121">
                  <c:v>0.42131087984615451</c:v>
                </c:pt>
                <c:pt idx="122">
                  <c:v>0.41727031361538458</c:v>
                </c:pt>
                <c:pt idx="123">
                  <c:v>0.4133310366923077</c:v>
                </c:pt>
                <c:pt idx="124">
                  <c:v>0.40964804423076917</c:v>
                </c:pt>
                <c:pt idx="125">
                  <c:v>0.40662438130769307</c:v>
                </c:pt>
                <c:pt idx="126">
                  <c:v>0.40392456200000065</c:v>
                </c:pt>
                <c:pt idx="127">
                  <c:v>0.401289987307693</c:v>
                </c:pt>
                <c:pt idx="128">
                  <c:v>0.39865274207692308</c:v>
                </c:pt>
                <c:pt idx="129">
                  <c:v>0.39602877146153892</c:v>
                </c:pt>
                <c:pt idx="130">
                  <c:v>0.39347800315384718</c:v>
                </c:pt>
                <c:pt idx="131">
                  <c:v>0.39111447661538506</c:v>
                </c:pt>
                <c:pt idx="132">
                  <c:v>0.38901291053846215</c:v>
                </c:pt>
                <c:pt idx="133">
                  <c:v>0.38723184023076934</c:v>
                </c:pt>
                <c:pt idx="134">
                  <c:v>0.38586618561538527</c:v>
                </c:pt>
                <c:pt idx="135">
                  <c:v>0.38490893930769327</c:v>
                </c:pt>
                <c:pt idx="136">
                  <c:v>0.38423663900000032</c:v>
                </c:pt>
                <c:pt idx="137">
                  <c:v>0.38381309138461639</c:v>
                </c:pt>
                <c:pt idx="138">
                  <c:v>0.38360133438461574</c:v>
                </c:pt>
                <c:pt idx="139">
                  <c:v>0.3835832644615384</c:v>
                </c:pt>
                <c:pt idx="140">
                  <c:v>0.38363729807692309</c:v>
                </c:pt>
                <c:pt idx="141">
                  <c:v>0.38373006907692331</c:v>
                </c:pt>
                <c:pt idx="142">
                  <c:v>0.38379835200000001</c:v>
                </c:pt>
                <c:pt idx="143">
                  <c:v>0.38384232730769302</c:v>
                </c:pt>
                <c:pt idx="144">
                  <c:v>0.3838929732307701</c:v>
                </c:pt>
                <c:pt idx="145">
                  <c:v>0.38399480407692332</c:v>
                </c:pt>
                <c:pt idx="146">
                  <c:v>0.38410328338461608</c:v>
                </c:pt>
                <c:pt idx="147">
                  <c:v>0.38417910784615422</c:v>
                </c:pt>
                <c:pt idx="148">
                  <c:v>0.38420541238461586</c:v>
                </c:pt>
                <c:pt idx="149">
                  <c:v>0.3842436262307693</c:v>
                </c:pt>
                <c:pt idx="150">
                  <c:v>0.38430149530769309</c:v>
                </c:pt>
                <c:pt idx="151">
                  <c:v>0.38438273615384716</c:v>
                </c:pt>
                <c:pt idx="152">
                  <c:v>0.384431866692308</c:v>
                </c:pt>
                <c:pt idx="153">
                  <c:v>0.3844579140000004</c:v>
                </c:pt>
                <c:pt idx="154">
                  <c:v>0.38445675015384689</c:v>
                </c:pt>
                <c:pt idx="155">
                  <c:v>0.38447770953846216</c:v>
                </c:pt>
                <c:pt idx="156">
                  <c:v>0.38453408153846202</c:v>
                </c:pt>
                <c:pt idx="157">
                  <c:v>0.38455751346153849</c:v>
                </c:pt>
                <c:pt idx="158">
                  <c:v>0.38454602869230781</c:v>
                </c:pt>
                <c:pt idx="159">
                  <c:v>0.38452253176923157</c:v>
                </c:pt>
                <c:pt idx="160">
                  <c:v>0.38446702038461605</c:v>
                </c:pt>
                <c:pt idx="161">
                  <c:v>0.38427560676923112</c:v>
                </c:pt>
                <c:pt idx="162">
                  <c:v>0.38396669038461645</c:v>
                </c:pt>
                <c:pt idx="163">
                  <c:v>0.38366762700000046</c:v>
                </c:pt>
                <c:pt idx="164">
                  <c:v>0.38352028238461633</c:v>
                </c:pt>
                <c:pt idx="165">
                  <c:v>0.38355280138461645</c:v>
                </c:pt>
                <c:pt idx="166">
                  <c:v>0.38363226469230782</c:v>
                </c:pt>
                <c:pt idx="167">
                  <c:v>0.38365271153846203</c:v>
                </c:pt>
                <c:pt idx="168">
                  <c:v>0.38361222361538488</c:v>
                </c:pt>
                <c:pt idx="169">
                  <c:v>0.38356596115384711</c:v>
                </c:pt>
                <c:pt idx="170">
                  <c:v>0.38355078823076988</c:v>
                </c:pt>
                <c:pt idx="171">
                  <c:v>0.383639222</c:v>
                </c:pt>
                <c:pt idx="172">
                  <c:v>0.38386351730769308</c:v>
                </c:pt>
                <c:pt idx="173">
                  <c:v>0.38416877246153847</c:v>
                </c:pt>
                <c:pt idx="174">
                  <c:v>0.38451941553846203</c:v>
                </c:pt>
                <c:pt idx="175">
                  <c:v>0.38489379776923138</c:v>
                </c:pt>
                <c:pt idx="176">
                  <c:v>0.38526606215384696</c:v>
                </c:pt>
                <c:pt idx="177">
                  <c:v>0.38562174123076975</c:v>
                </c:pt>
                <c:pt idx="178">
                  <c:v>0.38596524030769275</c:v>
                </c:pt>
                <c:pt idx="179">
                  <c:v>0.38634593853846189</c:v>
                </c:pt>
                <c:pt idx="180">
                  <c:v>0.38678297969230846</c:v>
                </c:pt>
                <c:pt idx="181">
                  <c:v>0.38722316676923113</c:v>
                </c:pt>
                <c:pt idx="182">
                  <c:v>0.38762348153846216</c:v>
                </c:pt>
                <c:pt idx="183">
                  <c:v>0.38794169253846184</c:v>
                </c:pt>
                <c:pt idx="184">
                  <c:v>0.38816406807692344</c:v>
                </c:pt>
                <c:pt idx="185">
                  <c:v>0.38835477446153877</c:v>
                </c:pt>
                <c:pt idx="186">
                  <c:v>0.38856920300000047</c:v>
                </c:pt>
                <c:pt idx="187">
                  <c:v>0.38873885276923081</c:v>
                </c:pt>
                <c:pt idx="188">
                  <c:v>0.38887438246153877</c:v>
                </c:pt>
                <c:pt idx="189">
                  <c:v>0.38905101192307723</c:v>
                </c:pt>
                <c:pt idx="190">
                  <c:v>0.389405329307693</c:v>
                </c:pt>
                <c:pt idx="191">
                  <c:v>0.38990462200000053</c:v>
                </c:pt>
                <c:pt idx="192">
                  <c:v>0.39050111738461607</c:v>
                </c:pt>
                <c:pt idx="193">
                  <c:v>0.39110506200000039</c:v>
                </c:pt>
                <c:pt idx="194">
                  <c:v>0.39171419346153841</c:v>
                </c:pt>
                <c:pt idx="195">
                  <c:v>0.39231730323076991</c:v>
                </c:pt>
                <c:pt idx="196">
                  <c:v>0.39293260646153844</c:v>
                </c:pt>
                <c:pt idx="197">
                  <c:v>0.393559064307693</c:v>
                </c:pt>
                <c:pt idx="198">
                  <c:v>0.39425113030769232</c:v>
                </c:pt>
                <c:pt idx="199">
                  <c:v>0.39503599207692308</c:v>
                </c:pt>
                <c:pt idx="200">
                  <c:v>0.39587865169230857</c:v>
                </c:pt>
                <c:pt idx="201">
                  <c:v>0.39668964330769307</c:v>
                </c:pt>
                <c:pt idx="202">
                  <c:v>0.39746230807692351</c:v>
                </c:pt>
                <c:pt idx="203">
                  <c:v>0.39814761576923113</c:v>
                </c:pt>
                <c:pt idx="204">
                  <c:v>0.39874764953846181</c:v>
                </c:pt>
                <c:pt idx="205">
                  <c:v>0.39926962700000052</c:v>
                </c:pt>
                <c:pt idx="206">
                  <c:v>0.39975162392307734</c:v>
                </c:pt>
                <c:pt idx="207">
                  <c:v>0.40023820592307696</c:v>
                </c:pt>
                <c:pt idx="208">
                  <c:v>0.40082746646153855</c:v>
                </c:pt>
                <c:pt idx="209">
                  <c:v>0.40147739046153824</c:v>
                </c:pt>
                <c:pt idx="210">
                  <c:v>0.40211317861538459</c:v>
                </c:pt>
                <c:pt idx="211">
                  <c:v>0.40273952253846129</c:v>
                </c:pt>
                <c:pt idx="212">
                  <c:v>0.40336987461538482</c:v>
                </c:pt>
                <c:pt idx="213">
                  <c:v>0.40398458423076988</c:v>
                </c:pt>
                <c:pt idx="214">
                  <c:v>0.40459161638461538</c:v>
                </c:pt>
                <c:pt idx="215">
                  <c:v>0.40520937307692306</c:v>
                </c:pt>
                <c:pt idx="216">
                  <c:v>0.40585024438461587</c:v>
                </c:pt>
                <c:pt idx="217">
                  <c:v>0.40648894607692332</c:v>
                </c:pt>
                <c:pt idx="218">
                  <c:v>0.40711620638461604</c:v>
                </c:pt>
                <c:pt idx="219">
                  <c:v>0.40773220407692279</c:v>
                </c:pt>
                <c:pt idx="220">
                  <c:v>0.4084318920769231</c:v>
                </c:pt>
                <c:pt idx="221">
                  <c:v>0.40930950715384695</c:v>
                </c:pt>
                <c:pt idx="222">
                  <c:v>0.41051892084615427</c:v>
                </c:pt>
                <c:pt idx="223">
                  <c:v>0.41195378969230806</c:v>
                </c:pt>
                <c:pt idx="224">
                  <c:v>0.41338208823076988</c:v>
                </c:pt>
                <c:pt idx="225">
                  <c:v>0.41459972453846156</c:v>
                </c:pt>
                <c:pt idx="226">
                  <c:v>0.41564039000000008</c:v>
                </c:pt>
                <c:pt idx="227">
                  <c:v>0.41662691192307755</c:v>
                </c:pt>
                <c:pt idx="228">
                  <c:v>0.41763593023076928</c:v>
                </c:pt>
                <c:pt idx="229">
                  <c:v>0.41856439092307723</c:v>
                </c:pt>
                <c:pt idx="230">
                  <c:v>0.41950849038461613</c:v>
                </c:pt>
                <c:pt idx="231">
                  <c:v>0.42045386569230814</c:v>
                </c:pt>
                <c:pt idx="232">
                  <c:v>0.42144663407692301</c:v>
                </c:pt>
                <c:pt idx="233">
                  <c:v>0.42251473700000047</c:v>
                </c:pt>
                <c:pt idx="234">
                  <c:v>0.42363472869230778</c:v>
                </c:pt>
                <c:pt idx="235">
                  <c:v>0.42491062130769308</c:v>
                </c:pt>
                <c:pt idx="236">
                  <c:v>0.42654739515384676</c:v>
                </c:pt>
                <c:pt idx="237">
                  <c:v>0.42827289869230811</c:v>
                </c:pt>
                <c:pt idx="238">
                  <c:v>0.42955946361538488</c:v>
                </c:pt>
                <c:pt idx="239">
                  <c:v>0.43059725653846154</c:v>
                </c:pt>
                <c:pt idx="240">
                  <c:v>0.4316943344615381</c:v>
                </c:pt>
                <c:pt idx="241">
                  <c:v>0.43292166361538503</c:v>
                </c:pt>
                <c:pt idx="242">
                  <c:v>0.4339479279230774</c:v>
                </c:pt>
                <c:pt idx="243">
                  <c:v>0.43500470092307736</c:v>
                </c:pt>
                <c:pt idx="244">
                  <c:v>0.4363384899230775</c:v>
                </c:pt>
                <c:pt idx="245">
                  <c:v>0.43814780415384658</c:v>
                </c:pt>
                <c:pt idx="246">
                  <c:v>0.44009961992307695</c:v>
                </c:pt>
                <c:pt idx="247">
                  <c:v>0.44217786623076932</c:v>
                </c:pt>
                <c:pt idx="248">
                  <c:v>0.44422012615384632</c:v>
                </c:pt>
                <c:pt idx="249">
                  <c:v>0.44598452692307688</c:v>
                </c:pt>
                <c:pt idx="250">
                  <c:v>0.44747178792307724</c:v>
                </c:pt>
                <c:pt idx="251">
                  <c:v>0.44898002484615385</c:v>
                </c:pt>
                <c:pt idx="252">
                  <c:v>0.45078031630769266</c:v>
                </c:pt>
                <c:pt idx="253">
                  <c:v>0.45303470492307696</c:v>
                </c:pt>
                <c:pt idx="254">
                  <c:v>0.45593431192307687</c:v>
                </c:pt>
                <c:pt idx="255">
                  <c:v>0.45939724053846154</c:v>
                </c:pt>
                <c:pt idx="256">
                  <c:v>0.46299299453846182</c:v>
                </c:pt>
                <c:pt idx="257">
                  <c:v>0.46617933361538461</c:v>
                </c:pt>
                <c:pt idx="258">
                  <c:v>0.46896964123076951</c:v>
                </c:pt>
                <c:pt idx="259">
                  <c:v>0.47132504792307722</c:v>
                </c:pt>
                <c:pt idx="260">
                  <c:v>0.47424324869230738</c:v>
                </c:pt>
                <c:pt idx="261">
                  <c:v>0.47725261015384646</c:v>
                </c:pt>
                <c:pt idx="262">
                  <c:v>0.47994730815384656</c:v>
                </c:pt>
                <c:pt idx="263">
                  <c:v>0.48156905284615376</c:v>
                </c:pt>
                <c:pt idx="264">
                  <c:v>0.48214543207692279</c:v>
                </c:pt>
                <c:pt idx="265">
                  <c:v>0.48246283253846195</c:v>
                </c:pt>
                <c:pt idx="266">
                  <c:v>0.48295622961538481</c:v>
                </c:pt>
                <c:pt idx="267">
                  <c:v>0.48367804353846194</c:v>
                </c:pt>
                <c:pt idx="268">
                  <c:v>0.48407550746153843</c:v>
                </c:pt>
                <c:pt idx="269">
                  <c:v>0.48445722138461605</c:v>
                </c:pt>
                <c:pt idx="270">
                  <c:v>0.48467229784615418</c:v>
                </c:pt>
                <c:pt idx="271">
                  <c:v>0.48487207507692376</c:v>
                </c:pt>
                <c:pt idx="272">
                  <c:v>0.48532724123076965</c:v>
                </c:pt>
                <c:pt idx="273">
                  <c:v>0.48545286053846204</c:v>
                </c:pt>
                <c:pt idx="274">
                  <c:v>0.48612524169230781</c:v>
                </c:pt>
                <c:pt idx="275">
                  <c:v>0.48721877661538482</c:v>
                </c:pt>
                <c:pt idx="276">
                  <c:v>0.48775447107692332</c:v>
                </c:pt>
                <c:pt idx="277">
                  <c:v>0.48781616161538516</c:v>
                </c:pt>
                <c:pt idx="278">
                  <c:v>0.48804569638461592</c:v>
                </c:pt>
                <c:pt idx="279">
                  <c:v>0.48673369215384632</c:v>
                </c:pt>
                <c:pt idx="280">
                  <c:v>0.48460683869230781</c:v>
                </c:pt>
                <c:pt idx="281">
                  <c:v>0.48219671076923082</c:v>
                </c:pt>
                <c:pt idx="282">
                  <c:v>0.48042659076923144</c:v>
                </c:pt>
                <c:pt idx="283">
                  <c:v>0.47782786138461653</c:v>
                </c:pt>
                <c:pt idx="284">
                  <c:v>0.47389486661538482</c:v>
                </c:pt>
                <c:pt idx="285">
                  <c:v>0.47201980738461607</c:v>
                </c:pt>
                <c:pt idx="286">
                  <c:v>0.47467200938461607</c:v>
                </c:pt>
                <c:pt idx="287">
                  <c:v>0.47844581807692305</c:v>
                </c:pt>
                <c:pt idx="288">
                  <c:v>0.479419527692308</c:v>
                </c:pt>
                <c:pt idx="289">
                  <c:v>0.47970332915384656</c:v>
                </c:pt>
                <c:pt idx="290">
                  <c:v>0.47688906653846203</c:v>
                </c:pt>
                <c:pt idx="291">
                  <c:v>0.46574519730769232</c:v>
                </c:pt>
                <c:pt idx="292">
                  <c:v>0.45683575292307693</c:v>
                </c:pt>
                <c:pt idx="293">
                  <c:v>0.45340197000000032</c:v>
                </c:pt>
                <c:pt idx="294">
                  <c:v>0.46418959107692331</c:v>
                </c:pt>
                <c:pt idx="295">
                  <c:v>0.48116806446153843</c:v>
                </c:pt>
                <c:pt idx="296">
                  <c:v>0.49351653776923138</c:v>
                </c:pt>
                <c:pt idx="297">
                  <c:v>0.49961512546153825</c:v>
                </c:pt>
                <c:pt idx="298">
                  <c:v>0.50521989461538463</c:v>
                </c:pt>
                <c:pt idx="299">
                  <c:v>0.5142206120000008</c:v>
                </c:pt>
                <c:pt idx="300">
                  <c:v>0.52165606116666585</c:v>
                </c:pt>
                <c:pt idx="301">
                  <c:v>0.52530495633333363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007120"/>
        <c:axId val="154007680"/>
      </c:scatterChart>
      <c:valAx>
        <c:axId val="154007120"/>
        <c:scaling>
          <c:orientation val="minMax"/>
          <c:max val="5300"/>
        </c:scaling>
        <c:delete val="0"/>
        <c:axPos val="b"/>
        <c:majorGridlines/>
        <c:minorGridlines/>
        <c:numFmt formatCode="#\+##0" sourceLinked="0"/>
        <c:majorTickMark val="out"/>
        <c:minorTickMark val="none"/>
        <c:tickLblPos val="low"/>
        <c:crossAx val="154007680"/>
        <c:crosses val="autoZero"/>
        <c:crossBetween val="midCat"/>
      </c:valAx>
      <c:valAx>
        <c:axId val="154007680"/>
        <c:scaling>
          <c:orientation val="minMax"/>
          <c:max val="0.8"/>
          <c:min val="0.2"/>
        </c:scaling>
        <c:delete val="0"/>
        <c:axPos val="l"/>
        <c:majorGridlines/>
        <c:minorGridlines/>
        <c:numFmt formatCode="#,##0.00" sourceLinked="0"/>
        <c:majorTickMark val="out"/>
        <c:minorTickMark val="none"/>
        <c:tickLblPos val="nextTo"/>
        <c:crossAx val="15400712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s-ES" sz="1200"/>
              <a:t>Parámetro i (m)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1"/>
          <c:order val="0"/>
          <c:spPr>
            <a:ln>
              <a:prstDash val="dash"/>
            </a:ln>
          </c:spPr>
          <c:marker>
            <c:symbol val="none"/>
          </c:marker>
          <c:xVal>
            <c:numRef>
              <c:f>Hoja1!$AL$7:$AL$8</c:f>
              <c:numCache>
                <c:formatCode>General</c:formatCode>
                <c:ptCount val="2"/>
                <c:pt idx="0">
                  <c:v>5300</c:v>
                </c:pt>
                <c:pt idx="1">
                  <c:v>5300</c:v>
                </c:pt>
              </c:numCache>
            </c:numRef>
          </c:xVal>
          <c:yVal>
            <c:numRef>
              <c:f>Hoja1!$AM$7:$AM$8</c:f>
              <c:numCache>
                <c:formatCode>General</c:formatCode>
                <c:ptCount val="2"/>
                <c:pt idx="0">
                  <c:v>100</c:v>
                </c:pt>
                <c:pt idx="1">
                  <c:v>-80</c:v>
                </c:pt>
              </c:numCache>
            </c:numRef>
          </c:yVal>
          <c:smooth val="0"/>
        </c:ser>
        <c:ser>
          <c:idx val="2"/>
          <c:order val="1"/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Hoja1!$A$8:$A$309</c:f>
              <c:numCache>
                <c:formatCode>0.00</c:formatCode>
                <c:ptCount val="302"/>
                <c:pt idx="0">
                  <c:v>4760</c:v>
                </c:pt>
                <c:pt idx="1">
                  <c:v>4761.8</c:v>
                </c:pt>
                <c:pt idx="2">
                  <c:v>4763.6000000000004</c:v>
                </c:pt>
                <c:pt idx="3">
                  <c:v>4765.4000000000005</c:v>
                </c:pt>
                <c:pt idx="4">
                  <c:v>4767.2</c:v>
                </c:pt>
                <c:pt idx="5">
                  <c:v>4769</c:v>
                </c:pt>
                <c:pt idx="6">
                  <c:v>4770.8</c:v>
                </c:pt>
                <c:pt idx="7">
                  <c:v>4772.6000000000004</c:v>
                </c:pt>
                <c:pt idx="8">
                  <c:v>4774.4000000000005</c:v>
                </c:pt>
                <c:pt idx="9">
                  <c:v>4776.2</c:v>
                </c:pt>
                <c:pt idx="10">
                  <c:v>4778</c:v>
                </c:pt>
                <c:pt idx="11">
                  <c:v>4779.8</c:v>
                </c:pt>
                <c:pt idx="12">
                  <c:v>4781.6000000000004</c:v>
                </c:pt>
                <c:pt idx="13">
                  <c:v>4783.4000000000005</c:v>
                </c:pt>
                <c:pt idx="14">
                  <c:v>4785.2</c:v>
                </c:pt>
                <c:pt idx="15">
                  <c:v>4787</c:v>
                </c:pt>
                <c:pt idx="16">
                  <c:v>4788.8</c:v>
                </c:pt>
                <c:pt idx="17">
                  <c:v>4790.6000000000004</c:v>
                </c:pt>
                <c:pt idx="18">
                  <c:v>4792.4000000000005</c:v>
                </c:pt>
                <c:pt idx="19">
                  <c:v>4794.2</c:v>
                </c:pt>
                <c:pt idx="20">
                  <c:v>4796</c:v>
                </c:pt>
                <c:pt idx="21">
                  <c:v>4797.8</c:v>
                </c:pt>
                <c:pt idx="22">
                  <c:v>4799.6000000000004</c:v>
                </c:pt>
                <c:pt idx="23">
                  <c:v>4801.4000000000005</c:v>
                </c:pt>
                <c:pt idx="24">
                  <c:v>4803.2</c:v>
                </c:pt>
                <c:pt idx="25">
                  <c:v>4805</c:v>
                </c:pt>
                <c:pt idx="26">
                  <c:v>4806.8</c:v>
                </c:pt>
                <c:pt idx="27">
                  <c:v>4808.6000000000004</c:v>
                </c:pt>
                <c:pt idx="28">
                  <c:v>4810.4000000000005</c:v>
                </c:pt>
                <c:pt idx="29">
                  <c:v>4812.2</c:v>
                </c:pt>
                <c:pt idx="30">
                  <c:v>4814</c:v>
                </c:pt>
                <c:pt idx="31">
                  <c:v>4815.8</c:v>
                </c:pt>
                <c:pt idx="32">
                  <c:v>4817.6000000000004</c:v>
                </c:pt>
                <c:pt idx="33">
                  <c:v>4819.4000000000005</c:v>
                </c:pt>
                <c:pt idx="34">
                  <c:v>4821.2</c:v>
                </c:pt>
                <c:pt idx="35">
                  <c:v>4823</c:v>
                </c:pt>
                <c:pt idx="36">
                  <c:v>4824.8</c:v>
                </c:pt>
                <c:pt idx="37">
                  <c:v>4826.6000000000004</c:v>
                </c:pt>
                <c:pt idx="38">
                  <c:v>4828.4000000000005</c:v>
                </c:pt>
                <c:pt idx="39">
                  <c:v>4830.2</c:v>
                </c:pt>
                <c:pt idx="40">
                  <c:v>4832</c:v>
                </c:pt>
                <c:pt idx="41">
                  <c:v>4833.8</c:v>
                </c:pt>
                <c:pt idx="42">
                  <c:v>4835.6000000000004</c:v>
                </c:pt>
                <c:pt idx="43">
                  <c:v>4837.4000000000005</c:v>
                </c:pt>
                <c:pt idx="44">
                  <c:v>4839.2</c:v>
                </c:pt>
                <c:pt idx="45">
                  <c:v>4841</c:v>
                </c:pt>
                <c:pt idx="46">
                  <c:v>4842.8</c:v>
                </c:pt>
                <c:pt idx="47">
                  <c:v>4844.6000000000004</c:v>
                </c:pt>
                <c:pt idx="48">
                  <c:v>4846.4000000000005</c:v>
                </c:pt>
                <c:pt idx="49">
                  <c:v>4848.2</c:v>
                </c:pt>
                <c:pt idx="50">
                  <c:v>4850</c:v>
                </c:pt>
                <c:pt idx="51">
                  <c:v>4851.8</c:v>
                </c:pt>
                <c:pt idx="52">
                  <c:v>4853.6000000000004</c:v>
                </c:pt>
                <c:pt idx="53">
                  <c:v>4855.4000000000005</c:v>
                </c:pt>
                <c:pt idx="54">
                  <c:v>4857.2</c:v>
                </c:pt>
                <c:pt idx="55">
                  <c:v>4859</c:v>
                </c:pt>
                <c:pt idx="56">
                  <c:v>4860.8</c:v>
                </c:pt>
                <c:pt idx="57">
                  <c:v>4862.6000000000004</c:v>
                </c:pt>
                <c:pt idx="58">
                  <c:v>4864.4000000000005</c:v>
                </c:pt>
                <c:pt idx="59">
                  <c:v>4866.2</c:v>
                </c:pt>
                <c:pt idx="60">
                  <c:v>4868</c:v>
                </c:pt>
                <c:pt idx="61">
                  <c:v>4869.8</c:v>
                </c:pt>
                <c:pt idx="62">
                  <c:v>4871.6000000000004</c:v>
                </c:pt>
                <c:pt idx="63">
                  <c:v>4873.4000000000005</c:v>
                </c:pt>
                <c:pt idx="64">
                  <c:v>4875.2</c:v>
                </c:pt>
                <c:pt idx="65">
                  <c:v>4877</c:v>
                </c:pt>
                <c:pt idx="66">
                  <c:v>4878.8</c:v>
                </c:pt>
                <c:pt idx="67">
                  <c:v>4880.6000000000004</c:v>
                </c:pt>
                <c:pt idx="68">
                  <c:v>4882.4000000000005</c:v>
                </c:pt>
                <c:pt idx="69">
                  <c:v>4884.2</c:v>
                </c:pt>
                <c:pt idx="70">
                  <c:v>4886</c:v>
                </c:pt>
                <c:pt idx="71">
                  <c:v>4887.8</c:v>
                </c:pt>
                <c:pt idx="72">
                  <c:v>4889.6000000000004</c:v>
                </c:pt>
                <c:pt idx="73">
                  <c:v>4891.4000000000005</c:v>
                </c:pt>
                <c:pt idx="74">
                  <c:v>4893.2</c:v>
                </c:pt>
                <c:pt idx="75">
                  <c:v>4895</c:v>
                </c:pt>
                <c:pt idx="76">
                  <c:v>4896.8</c:v>
                </c:pt>
                <c:pt idx="77">
                  <c:v>4898.6000000000004</c:v>
                </c:pt>
                <c:pt idx="78">
                  <c:v>4900.4000000000005</c:v>
                </c:pt>
                <c:pt idx="79">
                  <c:v>4902.2</c:v>
                </c:pt>
                <c:pt idx="80">
                  <c:v>4904</c:v>
                </c:pt>
                <c:pt idx="81">
                  <c:v>4905.8</c:v>
                </c:pt>
                <c:pt idx="82">
                  <c:v>4907.6000000000004</c:v>
                </c:pt>
                <c:pt idx="83">
                  <c:v>4909.4000000000005</c:v>
                </c:pt>
                <c:pt idx="84">
                  <c:v>4911.2</c:v>
                </c:pt>
                <c:pt idx="85">
                  <c:v>4913</c:v>
                </c:pt>
                <c:pt idx="86">
                  <c:v>4914.8</c:v>
                </c:pt>
                <c:pt idx="87">
                  <c:v>4916.6000000000004</c:v>
                </c:pt>
                <c:pt idx="88">
                  <c:v>4918.4000000000005</c:v>
                </c:pt>
                <c:pt idx="89">
                  <c:v>4920.2</c:v>
                </c:pt>
                <c:pt idx="90">
                  <c:v>4922</c:v>
                </c:pt>
                <c:pt idx="91">
                  <c:v>4923.8</c:v>
                </c:pt>
                <c:pt idx="92">
                  <c:v>4925.6000000000004</c:v>
                </c:pt>
                <c:pt idx="93">
                  <c:v>4927.4000000000005</c:v>
                </c:pt>
                <c:pt idx="94">
                  <c:v>4929.2</c:v>
                </c:pt>
                <c:pt idx="95">
                  <c:v>4931</c:v>
                </c:pt>
                <c:pt idx="96">
                  <c:v>4932.8</c:v>
                </c:pt>
                <c:pt idx="97">
                  <c:v>4934.6000000000004</c:v>
                </c:pt>
                <c:pt idx="98">
                  <c:v>4936.4000000000005</c:v>
                </c:pt>
                <c:pt idx="99">
                  <c:v>4938.2</c:v>
                </c:pt>
                <c:pt idx="100">
                  <c:v>4940</c:v>
                </c:pt>
                <c:pt idx="101">
                  <c:v>4941.8</c:v>
                </c:pt>
                <c:pt idx="102">
                  <c:v>4943.6000000000004</c:v>
                </c:pt>
                <c:pt idx="103">
                  <c:v>4945.4000000000005</c:v>
                </c:pt>
                <c:pt idx="104">
                  <c:v>4947.2</c:v>
                </c:pt>
                <c:pt idx="105">
                  <c:v>4949</c:v>
                </c:pt>
                <c:pt idx="106">
                  <c:v>4950.8</c:v>
                </c:pt>
                <c:pt idx="107">
                  <c:v>4952.6000000000004</c:v>
                </c:pt>
                <c:pt idx="108">
                  <c:v>4954.4000000000005</c:v>
                </c:pt>
                <c:pt idx="109">
                  <c:v>4956.2</c:v>
                </c:pt>
                <c:pt idx="110">
                  <c:v>4958</c:v>
                </c:pt>
                <c:pt idx="111">
                  <c:v>4959.8</c:v>
                </c:pt>
                <c:pt idx="112">
                  <c:v>4961.6000000000004</c:v>
                </c:pt>
                <c:pt idx="113">
                  <c:v>4963.4000000000005</c:v>
                </c:pt>
                <c:pt idx="114">
                  <c:v>4965.2</c:v>
                </c:pt>
                <c:pt idx="115">
                  <c:v>4967</c:v>
                </c:pt>
                <c:pt idx="116">
                  <c:v>4968.8</c:v>
                </c:pt>
                <c:pt idx="117">
                  <c:v>4970.6000000000004</c:v>
                </c:pt>
                <c:pt idx="118">
                  <c:v>4972.4000000000005</c:v>
                </c:pt>
                <c:pt idx="119">
                  <c:v>4974.2</c:v>
                </c:pt>
                <c:pt idx="120">
                  <c:v>4976</c:v>
                </c:pt>
                <c:pt idx="121">
                  <c:v>4977.8</c:v>
                </c:pt>
                <c:pt idx="122">
                  <c:v>4979.6000000000004</c:v>
                </c:pt>
                <c:pt idx="123">
                  <c:v>4981.4000000000005</c:v>
                </c:pt>
                <c:pt idx="124">
                  <c:v>4983.2</c:v>
                </c:pt>
                <c:pt idx="125">
                  <c:v>4985</c:v>
                </c:pt>
                <c:pt idx="126">
                  <c:v>4986.8</c:v>
                </c:pt>
                <c:pt idx="127">
                  <c:v>4988.6000000000004</c:v>
                </c:pt>
                <c:pt idx="128">
                  <c:v>4990.4000000000005</c:v>
                </c:pt>
                <c:pt idx="129">
                  <c:v>4992.2</c:v>
                </c:pt>
                <c:pt idx="130">
                  <c:v>4994</c:v>
                </c:pt>
                <c:pt idx="131">
                  <c:v>4995.8</c:v>
                </c:pt>
                <c:pt idx="132">
                  <c:v>4997.6000000000004</c:v>
                </c:pt>
                <c:pt idx="133">
                  <c:v>4999.4000000000005</c:v>
                </c:pt>
                <c:pt idx="134">
                  <c:v>5001.2</c:v>
                </c:pt>
                <c:pt idx="135">
                  <c:v>5003</c:v>
                </c:pt>
                <c:pt idx="136">
                  <c:v>5004.8</c:v>
                </c:pt>
                <c:pt idx="137">
                  <c:v>5006.6000000000004</c:v>
                </c:pt>
                <c:pt idx="138">
                  <c:v>5008.4000000000005</c:v>
                </c:pt>
                <c:pt idx="139">
                  <c:v>5010.2</c:v>
                </c:pt>
                <c:pt idx="140">
                  <c:v>5012</c:v>
                </c:pt>
                <c:pt idx="141">
                  <c:v>5013.8</c:v>
                </c:pt>
                <c:pt idx="142">
                  <c:v>5015.6000000000004</c:v>
                </c:pt>
                <c:pt idx="143">
                  <c:v>5017.4000000000005</c:v>
                </c:pt>
                <c:pt idx="144">
                  <c:v>5019.2</c:v>
                </c:pt>
                <c:pt idx="145">
                  <c:v>5021</c:v>
                </c:pt>
                <c:pt idx="146">
                  <c:v>5022.8</c:v>
                </c:pt>
                <c:pt idx="147">
                  <c:v>5024.6000000000004</c:v>
                </c:pt>
                <c:pt idx="148">
                  <c:v>5026.4000000000005</c:v>
                </c:pt>
                <c:pt idx="149">
                  <c:v>5028.2</c:v>
                </c:pt>
                <c:pt idx="150">
                  <c:v>5030</c:v>
                </c:pt>
                <c:pt idx="151">
                  <c:v>5031.8</c:v>
                </c:pt>
                <c:pt idx="152">
                  <c:v>5033.6000000000004</c:v>
                </c:pt>
                <c:pt idx="153">
                  <c:v>5035.4000000000005</c:v>
                </c:pt>
                <c:pt idx="154">
                  <c:v>5037.2</c:v>
                </c:pt>
                <c:pt idx="155">
                  <c:v>5039</c:v>
                </c:pt>
                <c:pt idx="156">
                  <c:v>5040.8</c:v>
                </c:pt>
                <c:pt idx="157">
                  <c:v>5042.6000000000004</c:v>
                </c:pt>
                <c:pt idx="158">
                  <c:v>5044.4000000000005</c:v>
                </c:pt>
                <c:pt idx="159">
                  <c:v>5046.2</c:v>
                </c:pt>
                <c:pt idx="160">
                  <c:v>5048</c:v>
                </c:pt>
                <c:pt idx="161">
                  <c:v>5049.8</c:v>
                </c:pt>
                <c:pt idx="162">
                  <c:v>5051.6000000000004</c:v>
                </c:pt>
                <c:pt idx="163">
                  <c:v>5053.4000000000005</c:v>
                </c:pt>
                <c:pt idx="164">
                  <c:v>5055.2</c:v>
                </c:pt>
                <c:pt idx="165">
                  <c:v>5057</c:v>
                </c:pt>
                <c:pt idx="166">
                  <c:v>5058.8</c:v>
                </c:pt>
                <c:pt idx="167">
                  <c:v>5060.6000000000004</c:v>
                </c:pt>
                <c:pt idx="168">
                  <c:v>5062.4000000000005</c:v>
                </c:pt>
                <c:pt idx="169">
                  <c:v>5064.2</c:v>
                </c:pt>
                <c:pt idx="170">
                  <c:v>5066</c:v>
                </c:pt>
                <c:pt idx="171">
                  <c:v>5067.8</c:v>
                </c:pt>
                <c:pt idx="172">
                  <c:v>5069.6000000000004</c:v>
                </c:pt>
                <c:pt idx="173">
                  <c:v>5071.4000000000005</c:v>
                </c:pt>
                <c:pt idx="174">
                  <c:v>5073.2</c:v>
                </c:pt>
                <c:pt idx="175">
                  <c:v>5075</c:v>
                </c:pt>
                <c:pt idx="176">
                  <c:v>5076.8</c:v>
                </c:pt>
                <c:pt idx="177">
                  <c:v>5078.6000000000004</c:v>
                </c:pt>
                <c:pt idx="178">
                  <c:v>5080.4000000000005</c:v>
                </c:pt>
                <c:pt idx="179">
                  <c:v>5082.2</c:v>
                </c:pt>
                <c:pt idx="180">
                  <c:v>5084</c:v>
                </c:pt>
                <c:pt idx="181">
                  <c:v>5085.8</c:v>
                </c:pt>
                <c:pt idx="182">
                  <c:v>5087.6000000000004</c:v>
                </c:pt>
                <c:pt idx="183">
                  <c:v>5089.4000000000005</c:v>
                </c:pt>
                <c:pt idx="184">
                  <c:v>5091.2</c:v>
                </c:pt>
                <c:pt idx="185">
                  <c:v>5093</c:v>
                </c:pt>
                <c:pt idx="186">
                  <c:v>5094.8</c:v>
                </c:pt>
                <c:pt idx="187">
                  <c:v>5096.6000000000004</c:v>
                </c:pt>
                <c:pt idx="188">
                  <c:v>5098.4000000000005</c:v>
                </c:pt>
                <c:pt idx="189">
                  <c:v>5100.2</c:v>
                </c:pt>
                <c:pt idx="190">
                  <c:v>5102</c:v>
                </c:pt>
                <c:pt idx="191">
                  <c:v>5103.8</c:v>
                </c:pt>
                <c:pt idx="192">
                  <c:v>5105.6000000000004</c:v>
                </c:pt>
                <c:pt idx="193">
                  <c:v>5107.4000000000005</c:v>
                </c:pt>
                <c:pt idx="194">
                  <c:v>5109.2</c:v>
                </c:pt>
                <c:pt idx="195">
                  <c:v>5111</c:v>
                </c:pt>
                <c:pt idx="196">
                  <c:v>5112.8</c:v>
                </c:pt>
                <c:pt idx="197">
                  <c:v>5114.6000000000004</c:v>
                </c:pt>
                <c:pt idx="198">
                  <c:v>5116.4000000000005</c:v>
                </c:pt>
                <c:pt idx="199">
                  <c:v>5118.2</c:v>
                </c:pt>
                <c:pt idx="200">
                  <c:v>5120</c:v>
                </c:pt>
                <c:pt idx="201">
                  <c:v>5121.8</c:v>
                </c:pt>
                <c:pt idx="202">
                  <c:v>5123.6000000000004</c:v>
                </c:pt>
                <c:pt idx="203">
                  <c:v>5125.4000000000005</c:v>
                </c:pt>
                <c:pt idx="204">
                  <c:v>5127.2</c:v>
                </c:pt>
                <c:pt idx="205">
                  <c:v>5129</c:v>
                </c:pt>
                <c:pt idx="206">
                  <c:v>5130.8</c:v>
                </c:pt>
                <c:pt idx="207">
                  <c:v>5132.6000000000004</c:v>
                </c:pt>
                <c:pt idx="208">
                  <c:v>5134.4000000000005</c:v>
                </c:pt>
                <c:pt idx="209">
                  <c:v>5136.2</c:v>
                </c:pt>
                <c:pt idx="210">
                  <c:v>5138</c:v>
                </c:pt>
                <c:pt idx="211">
                  <c:v>5139.8</c:v>
                </c:pt>
                <c:pt idx="212">
                  <c:v>5141.6000000000004</c:v>
                </c:pt>
                <c:pt idx="213">
                  <c:v>5143.4000000000005</c:v>
                </c:pt>
                <c:pt idx="214">
                  <c:v>5145.2</c:v>
                </c:pt>
                <c:pt idx="215">
                  <c:v>5147</c:v>
                </c:pt>
                <c:pt idx="216">
                  <c:v>5148.8</c:v>
                </c:pt>
                <c:pt idx="217">
                  <c:v>5150.6000000000004</c:v>
                </c:pt>
                <c:pt idx="218">
                  <c:v>5152.4000000000005</c:v>
                </c:pt>
                <c:pt idx="219">
                  <c:v>5154.2</c:v>
                </c:pt>
                <c:pt idx="220">
                  <c:v>5156</c:v>
                </c:pt>
                <c:pt idx="221">
                  <c:v>5157.8</c:v>
                </c:pt>
                <c:pt idx="222">
                  <c:v>5159.6000000000004</c:v>
                </c:pt>
                <c:pt idx="223">
                  <c:v>5161.4000000000005</c:v>
                </c:pt>
                <c:pt idx="224">
                  <c:v>5163.2</c:v>
                </c:pt>
                <c:pt idx="225">
                  <c:v>5165</c:v>
                </c:pt>
                <c:pt idx="226">
                  <c:v>5166.8</c:v>
                </c:pt>
                <c:pt idx="227">
                  <c:v>5168.6000000000004</c:v>
                </c:pt>
                <c:pt idx="228">
                  <c:v>5170.4000000000005</c:v>
                </c:pt>
                <c:pt idx="229">
                  <c:v>5172.2</c:v>
                </c:pt>
                <c:pt idx="230">
                  <c:v>5174</c:v>
                </c:pt>
                <c:pt idx="231">
                  <c:v>5175.8</c:v>
                </c:pt>
                <c:pt idx="232">
                  <c:v>5177.6000000000004</c:v>
                </c:pt>
                <c:pt idx="233">
                  <c:v>5179.4000000000005</c:v>
                </c:pt>
                <c:pt idx="234">
                  <c:v>5181.2</c:v>
                </c:pt>
                <c:pt idx="235">
                  <c:v>5183</c:v>
                </c:pt>
                <c:pt idx="236">
                  <c:v>5184.8</c:v>
                </c:pt>
                <c:pt idx="237">
                  <c:v>5186.6000000000004</c:v>
                </c:pt>
                <c:pt idx="238">
                  <c:v>5188.4000000000005</c:v>
                </c:pt>
                <c:pt idx="239">
                  <c:v>5190.2</c:v>
                </c:pt>
                <c:pt idx="240">
                  <c:v>5192</c:v>
                </c:pt>
                <c:pt idx="241">
                  <c:v>5193.8</c:v>
                </c:pt>
                <c:pt idx="242">
                  <c:v>5195.6000000000004</c:v>
                </c:pt>
                <c:pt idx="243">
                  <c:v>5197.4000000000005</c:v>
                </c:pt>
                <c:pt idx="244">
                  <c:v>5199.2</c:v>
                </c:pt>
                <c:pt idx="245">
                  <c:v>5201</c:v>
                </c:pt>
                <c:pt idx="246">
                  <c:v>5202.8</c:v>
                </c:pt>
                <c:pt idx="247">
                  <c:v>5204.6000000000004</c:v>
                </c:pt>
                <c:pt idx="248">
                  <c:v>5206.4000000000005</c:v>
                </c:pt>
                <c:pt idx="249">
                  <c:v>5208.2</c:v>
                </c:pt>
                <c:pt idx="250">
                  <c:v>5210</c:v>
                </c:pt>
                <c:pt idx="251">
                  <c:v>5211.8</c:v>
                </c:pt>
                <c:pt idx="252">
                  <c:v>5213.6000000000004</c:v>
                </c:pt>
                <c:pt idx="253">
                  <c:v>5215.4000000000005</c:v>
                </c:pt>
                <c:pt idx="254">
                  <c:v>5217.2</c:v>
                </c:pt>
                <c:pt idx="255">
                  <c:v>5219</c:v>
                </c:pt>
                <c:pt idx="256">
                  <c:v>5220.8</c:v>
                </c:pt>
                <c:pt idx="257">
                  <c:v>5222.6000000000004</c:v>
                </c:pt>
                <c:pt idx="258">
                  <c:v>5224.4000000000005</c:v>
                </c:pt>
                <c:pt idx="259">
                  <c:v>5226.2</c:v>
                </c:pt>
                <c:pt idx="260">
                  <c:v>5228</c:v>
                </c:pt>
                <c:pt idx="261">
                  <c:v>5229.8</c:v>
                </c:pt>
                <c:pt idx="262">
                  <c:v>5231.6000000000004</c:v>
                </c:pt>
                <c:pt idx="263">
                  <c:v>5233.4000000000005</c:v>
                </c:pt>
                <c:pt idx="264">
                  <c:v>5235.2</c:v>
                </c:pt>
                <c:pt idx="265">
                  <c:v>5237</c:v>
                </c:pt>
                <c:pt idx="266">
                  <c:v>5238.8</c:v>
                </c:pt>
                <c:pt idx="267">
                  <c:v>5240.6000000000004</c:v>
                </c:pt>
                <c:pt idx="268">
                  <c:v>5242.4000000000005</c:v>
                </c:pt>
                <c:pt idx="269">
                  <c:v>5244.2</c:v>
                </c:pt>
                <c:pt idx="270">
                  <c:v>5246</c:v>
                </c:pt>
                <c:pt idx="271">
                  <c:v>5247.8</c:v>
                </c:pt>
                <c:pt idx="272">
                  <c:v>5249.6</c:v>
                </c:pt>
                <c:pt idx="273">
                  <c:v>5251.4</c:v>
                </c:pt>
                <c:pt idx="274">
                  <c:v>5253.2</c:v>
                </c:pt>
                <c:pt idx="275">
                  <c:v>5255</c:v>
                </c:pt>
                <c:pt idx="276">
                  <c:v>5256.8</c:v>
                </c:pt>
                <c:pt idx="277">
                  <c:v>5258.6</c:v>
                </c:pt>
                <c:pt idx="278">
                  <c:v>5260.4</c:v>
                </c:pt>
                <c:pt idx="279">
                  <c:v>5262.2</c:v>
                </c:pt>
                <c:pt idx="280">
                  <c:v>5264</c:v>
                </c:pt>
                <c:pt idx="281">
                  <c:v>5265.8</c:v>
                </c:pt>
                <c:pt idx="282">
                  <c:v>5267.6</c:v>
                </c:pt>
                <c:pt idx="283">
                  <c:v>5269.4</c:v>
                </c:pt>
                <c:pt idx="284">
                  <c:v>5271.2</c:v>
                </c:pt>
                <c:pt idx="285">
                  <c:v>5273</c:v>
                </c:pt>
                <c:pt idx="286">
                  <c:v>5274.8</c:v>
                </c:pt>
                <c:pt idx="287">
                  <c:v>5276.6</c:v>
                </c:pt>
                <c:pt idx="288">
                  <c:v>5278.4</c:v>
                </c:pt>
                <c:pt idx="289">
                  <c:v>5280.2</c:v>
                </c:pt>
                <c:pt idx="290">
                  <c:v>5282</c:v>
                </c:pt>
                <c:pt idx="291">
                  <c:v>5283.8</c:v>
                </c:pt>
                <c:pt idx="292">
                  <c:v>5285.6</c:v>
                </c:pt>
                <c:pt idx="293">
                  <c:v>5287.4</c:v>
                </c:pt>
                <c:pt idx="294">
                  <c:v>5289.2</c:v>
                </c:pt>
                <c:pt idx="295">
                  <c:v>5291</c:v>
                </c:pt>
                <c:pt idx="296">
                  <c:v>5292.8</c:v>
                </c:pt>
                <c:pt idx="297">
                  <c:v>5294.6</c:v>
                </c:pt>
                <c:pt idx="298">
                  <c:v>5296.4</c:v>
                </c:pt>
                <c:pt idx="299">
                  <c:v>5298.2</c:v>
                </c:pt>
                <c:pt idx="300">
                  <c:v>5300</c:v>
                </c:pt>
                <c:pt idx="301">
                  <c:v>5301.8</c:v>
                </c:pt>
              </c:numCache>
            </c:numRef>
          </c:xVal>
          <c:yVal>
            <c:numRef>
              <c:f>Hoja1!$AQ$8:$AQ$309</c:f>
              <c:numCache>
                <c:formatCode>0.00E+00</c:formatCode>
                <c:ptCount val="302"/>
                <c:pt idx="0">
                  <c:v>15.476666666666679</c:v>
                </c:pt>
                <c:pt idx="1">
                  <c:v>15.506666666666678</c:v>
                </c:pt>
                <c:pt idx="2">
                  <c:v>15.566923076923079</c:v>
                </c:pt>
                <c:pt idx="3">
                  <c:v>15.661538461538461</c:v>
                </c:pt>
                <c:pt idx="4">
                  <c:v>15.780769230769241</c:v>
                </c:pt>
                <c:pt idx="5">
                  <c:v>15.918461538461539</c:v>
                </c:pt>
                <c:pt idx="6">
                  <c:v>16.066923076923047</c:v>
                </c:pt>
                <c:pt idx="7">
                  <c:v>16.214615384615385</c:v>
                </c:pt>
                <c:pt idx="8">
                  <c:v>16.35384615384617</c:v>
                </c:pt>
                <c:pt idx="9">
                  <c:v>16.481538461538463</c:v>
                </c:pt>
                <c:pt idx="10">
                  <c:v>16.596153846153829</c:v>
                </c:pt>
                <c:pt idx="11">
                  <c:v>16.69692307692306</c:v>
                </c:pt>
                <c:pt idx="12">
                  <c:v>16.778461538461517</c:v>
                </c:pt>
                <c:pt idx="13">
                  <c:v>16.840769230769183</c:v>
                </c:pt>
                <c:pt idx="14">
                  <c:v>16.887692307692291</c:v>
                </c:pt>
                <c:pt idx="15">
                  <c:v>16.925384615384612</c:v>
                </c:pt>
                <c:pt idx="16">
                  <c:v>16.956153846153825</c:v>
                </c:pt>
                <c:pt idx="17">
                  <c:v>16.983076923076922</c:v>
                </c:pt>
                <c:pt idx="18">
                  <c:v>17.011538461538482</c:v>
                </c:pt>
                <c:pt idx="19">
                  <c:v>17.044615384615383</c:v>
                </c:pt>
                <c:pt idx="20">
                  <c:v>17.083846153846153</c:v>
                </c:pt>
                <c:pt idx="21">
                  <c:v>17.12692307692306</c:v>
                </c:pt>
                <c:pt idx="22">
                  <c:v>17.168461538461521</c:v>
                </c:pt>
                <c:pt idx="23">
                  <c:v>17.207692307692302</c:v>
                </c:pt>
                <c:pt idx="24">
                  <c:v>17.246153846153817</c:v>
                </c:pt>
                <c:pt idx="25">
                  <c:v>17.286923076923042</c:v>
                </c:pt>
                <c:pt idx="26">
                  <c:v>17.325384615384614</c:v>
                </c:pt>
                <c:pt idx="27">
                  <c:v>17.359230769230788</c:v>
                </c:pt>
                <c:pt idx="28">
                  <c:v>17.389230769230771</c:v>
                </c:pt>
                <c:pt idx="29">
                  <c:v>17.416153846153829</c:v>
                </c:pt>
                <c:pt idx="30">
                  <c:v>17.439230769230768</c:v>
                </c:pt>
                <c:pt idx="31">
                  <c:v>17.459999999999987</c:v>
                </c:pt>
                <c:pt idx="32">
                  <c:v>17.480769230769173</c:v>
                </c:pt>
                <c:pt idx="33">
                  <c:v>17.504615384615384</c:v>
                </c:pt>
                <c:pt idx="34">
                  <c:v>17.53384615384617</c:v>
                </c:pt>
                <c:pt idx="35">
                  <c:v>17.566153846153821</c:v>
                </c:pt>
                <c:pt idx="36">
                  <c:v>17.595384615384617</c:v>
                </c:pt>
                <c:pt idx="37">
                  <c:v>17.618461538461542</c:v>
                </c:pt>
                <c:pt idx="38">
                  <c:v>17.635384615384631</c:v>
                </c:pt>
                <c:pt idx="39">
                  <c:v>17.646923076923063</c:v>
                </c:pt>
                <c:pt idx="40">
                  <c:v>17.656923076923061</c:v>
                </c:pt>
                <c:pt idx="41">
                  <c:v>17.671538461538479</c:v>
                </c:pt>
                <c:pt idx="42">
                  <c:v>17.689230769230768</c:v>
                </c:pt>
                <c:pt idx="43">
                  <c:v>17.706153846153825</c:v>
                </c:pt>
                <c:pt idx="44">
                  <c:v>17.720000000000002</c:v>
                </c:pt>
                <c:pt idx="45">
                  <c:v>17.733076923076933</c:v>
                </c:pt>
                <c:pt idx="46">
                  <c:v>17.746153846153817</c:v>
                </c:pt>
                <c:pt idx="47">
                  <c:v>17.756153846153833</c:v>
                </c:pt>
                <c:pt idx="48">
                  <c:v>17.762307692307672</c:v>
                </c:pt>
                <c:pt idx="49">
                  <c:v>17.76769230769229</c:v>
                </c:pt>
                <c:pt idx="50">
                  <c:v>17.772307692307674</c:v>
                </c:pt>
                <c:pt idx="51">
                  <c:v>17.777692307692309</c:v>
                </c:pt>
                <c:pt idx="52">
                  <c:v>17.782307692307661</c:v>
                </c:pt>
                <c:pt idx="53">
                  <c:v>17.788461538461515</c:v>
                </c:pt>
                <c:pt idx="54">
                  <c:v>17.796153846153821</c:v>
                </c:pt>
                <c:pt idx="55">
                  <c:v>17.807692307692307</c:v>
                </c:pt>
                <c:pt idx="56">
                  <c:v>17.819230769230789</c:v>
                </c:pt>
                <c:pt idx="57">
                  <c:v>17.829999999999988</c:v>
                </c:pt>
                <c:pt idx="58">
                  <c:v>17.84</c:v>
                </c:pt>
                <c:pt idx="59">
                  <c:v>17.849230769230775</c:v>
                </c:pt>
                <c:pt idx="60">
                  <c:v>17.856923076923056</c:v>
                </c:pt>
                <c:pt idx="61">
                  <c:v>17.863076923076925</c:v>
                </c:pt>
                <c:pt idx="62">
                  <c:v>17.870769230769191</c:v>
                </c:pt>
                <c:pt idx="63">
                  <c:v>17.881538461538465</c:v>
                </c:pt>
                <c:pt idx="64">
                  <c:v>17.89769230769231</c:v>
                </c:pt>
                <c:pt idx="65">
                  <c:v>17.926153846153817</c:v>
                </c:pt>
                <c:pt idx="66">
                  <c:v>17.976153846153824</c:v>
                </c:pt>
                <c:pt idx="67">
                  <c:v>18.056153846153826</c:v>
                </c:pt>
                <c:pt idx="68">
                  <c:v>18.152307692307687</c:v>
                </c:pt>
                <c:pt idx="69">
                  <c:v>18.236923076923059</c:v>
                </c:pt>
                <c:pt idx="70">
                  <c:v>18.299230769230771</c:v>
                </c:pt>
                <c:pt idx="71">
                  <c:v>18.340769230769183</c:v>
                </c:pt>
                <c:pt idx="72">
                  <c:v>18.369230769230771</c:v>
                </c:pt>
                <c:pt idx="73">
                  <c:v>18.394615384615385</c:v>
                </c:pt>
                <c:pt idx="74">
                  <c:v>18.424615384615386</c:v>
                </c:pt>
                <c:pt idx="75">
                  <c:v>18.461538461538463</c:v>
                </c:pt>
                <c:pt idx="76">
                  <c:v>18.503846153846155</c:v>
                </c:pt>
                <c:pt idx="77">
                  <c:v>18.551538461538481</c:v>
                </c:pt>
                <c:pt idx="78">
                  <c:v>18.602307692307686</c:v>
                </c:pt>
                <c:pt idx="79">
                  <c:v>18.653846153846171</c:v>
                </c:pt>
                <c:pt idx="80">
                  <c:v>18.703076923076924</c:v>
                </c:pt>
                <c:pt idx="81">
                  <c:v>18.753846153846155</c:v>
                </c:pt>
                <c:pt idx="82">
                  <c:v>18.807692307692307</c:v>
                </c:pt>
                <c:pt idx="83">
                  <c:v>18.863076923076925</c:v>
                </c:pt>
                <c:pt idx="84">
                  <c:v>18.920769230769174</c:v>
                </c:pt>
                <c:pt idx="85">
                  <c:v>18.979999999999986</c:v>
                </c:pt>
                <c:pt idx="86">
                  <c:v>19.040769230769182</c:v>
                </c:pt>
                <c:pt idx="87">
                  <c:v>19.104615384615393</c:v>
                </c:pt>
                <c:pt idx="88">
                  <c:v>19.173846153846171</c:v>
                </c:pt>
                <c:pt idx="89">
                  <c:v>19.246923076923043</c:v>
                </c:pt>
                <c:pt idx="90">
                  <c:v>19.318461538461527</c:v>
                </c:pt>
                <c:pt idx="91">
                  <c:v>19.386153846153825</c:v>
                </c:pt>
                <c:pt idx="92">
                  <c:v>19.450000000000003</c:v>
                </c:pt>
                <c:pt idx="93">
                  <c:v>19.512307692307687</c:v>
                </c:pt>
                <c:pt idx="94">
                  <c:v>19.573846153846151</c:v>
                </c:pt>
                <c:pt idx="95">
                  <c:v>19.631538461538494</c:v>
                </c:pt>
                <c:pt idx="96">
                  <c:v>19.686153846153829</c:v>
                </c:pt>
                <c:pt idx="97">
                  <c:v>19.733846153846155</c:v>
                </c:pt>
                <c:pt idx="98">
                  <c:v>19.770769230769183</c:v>
                </c:pt>
                <c:pt idx="99">
                  <c:v>19.793846153846154</c:v>
                </c:pt>
                <c:pt idx="100">
                  <c:v>19.807692307692307</c:v>
                </c:pt>
                <c:pt idx="101">
                  <c:v>19.823076923076918</c:v>
                </c:pt>
                <c:pt idx="102">
                  <c:v>19.855384615384615</c:v>
                </c:pt>
                <c:pt idx="103">
                  <c:v>19.910769230769183</c:v>
                </c:pt>
                <c:pt idx="104">
                  <c:v>19.985384615384596</c:v>
                </c:pt>
                <c:pt idx="105">
                  <c:v>20.071538461538481</c:v>
                </c:pt>
                <c:pt idx="106">
                  <c:v>20.163846153846155</c:v>
                </c:pt>
                <c:pt idx="107">
                  <c:v>20.260769230769174</c:v>
                </c:pt>
                <c:pt idx="108">
                  <c:v>20.36</c:v>
                </c:pt>
                <c:pt idx="109">
                  <c:v>20.46076923076917</c:v>
                </c:pt>
                <c:pt idx="110">
                  <c:v>20.563076923076924</c:v>
                </c:pt>
                <c:pt idx="111">
                  <c:v>20.668461538461521</c:v>
                </c:pt>
                <c:pt idx="112">
                  <c:v>20.775384615384617</c:v>
                </c:pt>
                <c:pt idx="113">
                  <c:v>20.883846153846154</c:v>
                </c:pt>
                <c:pt idx="114">
                  <c:v>20.989999999999974</c:v>
                </c:pt>
                <c:pt idx="115">
                  <c:v>21.097692307692306</c:v>
                </c:pt>
                <c:pt idx="116">
                  <c:v>21.212307692307689</c:v>
                </c:pt>
                <c:pt idx="117">
                  <c:v>21.333846153846171</c:v>
                </c:pt>
                <c:pt idx="118">
                  <c:v>21.457692307692302</c:v>
                </c:pt>
                <c:pt idx="119">
                  <c:v>21.579230769230787</c:v>
                </c:pt>
                <c:pt idx="120">
                  <c:v>21.699230769230791</c:v>
                </c:pt>
                <c:pt idx="121">
                  <c:v>21.830000000000005</c:v>
                </c:pt>
                <c:pt idx="122">
                  <c:v>21.964615384615382</c:v>
                </c:pt>
                <c:pt idx="123">
                  <c:v>22.100769230769192</c:v>
                </c:pt>
                <c:pt idx="124">
                  <c:v>22.246923076923043</c:v>
                </c:pt>
                <c:pt idx="125">
                  <c:v>22.419999999999987</c:v>
                </c:pt>
                <c:pt idx="126">
                  <c:v>22.613076923076935</c:v>
                </c:pt>
                <c:pt idx="127">
                  <c:v>22.812307692307687</c:v>
                </c:pt>
                <c:pt idx="128">
                  <c:v>23.003846153846155</c:v>
                </c:pt>
                <c:pt idx="129">
                  <c:v>23.185384615384613</c:v>
                </c:pt>
                <c:pt idx="130">
                  <c:v>23.358461538461526</c:v>
                </c:pt>
                <c:pt idx="131">
                  <c:v>23.523846153846154</c:v>
                </c:pt>
                <c:pt idx="132">
                  <c:v>23.67692307692306</c:v>
                </c:pt>
                <c:pt idx="133">
                  <c:v>23.81461538461539</c:v>
                </c:pt>
                <c:pt idx="134">
                  <c:v>23.943076923076926</c:v>
                </c:pt>
                <c:pt idx="135">
                  <c:v>24.072307692307689</c:v>
                </c:pt>
                <c:pt idx="136">
                  <c:v>24.207692307692312</c:v>
                </c:pt>
                <c:pt idx="137">
                  <c:v>24.35307692307693</c:v>
                </c:pt>
                <c:pt idx="138">
                  <c:v>24.506153846153829</c:v>
                </c:pt>
                <c:pt idx="139">
                  <c:v>24.664615384615384</c:v>
                </c:pt>
                <c:pt idx="140">
                  <c:v>24.821538461538481</c:v>
                </c:pt>
                <c:pt idx="141">
                  <c:v>24.976153846153824</c:v>
                </c:pt>
                <c:pt idx="142">
                  <c:v>25.12384615384617</c:v>
                </c:pt>
                <c:pt idx="143">
                  <c:v>25.260769230769174</c:v>
                </c:pt>
                <c:pt idx="144">
                  <c:v>25.383846153846154</c:v>
                </c:pt>
                <c:pt idx="145">
                  <c:v>25.496153846153817</c:v>
                </c:pt>
                <c:pt idx="146">
                  <c:v>25.602307692307686</c:v>
                </c:pt>
                <c:pt idx="147">
                  <c:v>25.706923076923065</c:v>
                </c:pt>
                <c:pt idx="148">
                  <c:v>25.808461538461529</c:v>
                </c:pt>
                <c:pt idx="149">
                  <c:v>25.906153846153817</c:v>
                </c:pt>
                <c:pt idx="150">
                  <c:v>25.997692307692294</c:v>
                </c:pt>
                <c:pt idx="151">
                  <c:v>26.082307692307669</c:v>
                </c:pt>
                <c:pt idx="152">
                  <c:v>26.156923076923057</c:v>
                </c:pt>
                <c:pt idx="153">
                  <c:v>26.222307692307673</c:v>
                </c:pt>
                <c:pt idx="154">
                  <c:v>26.279230769230768</c:v>
                </c:pt>
                <c:pt idx="155">
                  <c:v>26.332307692307687</c:v>
                </c:pt>
                <c:pt idx="156">
                  <c:v>26.38230769230767</c:v>
                </c:pt>
                <c:pt idx="157">
                  <c:v>26.424615384615382</c:v>
                </c:pt>
                <c:pt idx="158">
                  <c:v>26.459999999999987</c:v>
                </c:pt>
                <c:pt idx="159">
                  <c:v>26.493846153846157</c:v>
                </c:pt>
                <c:pt idx="160">
                  <c:v>26.532307692307686</c:v>
                </c:pt>
                <c:pt idx="161">
                  <c:v>26.577692307692306</c:v>
                </c:pt>
                <c:pt idx="162">
                  <c:v>26.63000000000002</c:v>
                </c:pt>
                <c:pt idx="163">
                  <c:v>26.682307692307674</c:v>
                </c:pt>
                <c:pt idx="164">
                  <c:v>26.727692307692312</c:v>
                </c:pt>
                <c:pt idx="165">
                  <c:v>26.765384615384612</c:v>
                </c:pt>
                <c:pt idx="166">
                  <c:v>26.795384615384613</c:v>
                </c:pt>
                <c:pt idx="167">
                  <c:v>26.819999999999997</c:v>
                </c:pt>
                <c:pt idx="168">
                  <c:v>26.843076923076925</c:v>
                </c:pt>
                <c:pt idx="169">
                  <c:v>26.867692307692309</c:v>
                </c:pt>
                <c:pt idx="170">
                  <c:v>26.894615384615385</c:v>
                </c:pt>
                <c:pt idx="171">
                  <c:v>26.927692307692293</c:v>
                </c:pt>
                <c:pt idx="172">
                  <c:v>26.967692307692289</c:v>
                </c:pt>
                <c:pt idx="173">
                  <c:v>27.009230769230765</c:v>
                </c:pt>
                <c:pt idx="174">
                  <c:v>27.049230769230768</c:v>
                </c:pt>
                <c:pt idx="175">
                  <c:v>27.086153846153817</c:v>
                </c:pt>
                <c:pt idx="176">
                  <c:v>27.117692307692327</c:v>
                </c:pt>
                <c:pt idx="177">
                  <c:v>27.142307692307689</c:v>
                </c:pt>
                <c:pt idx="178">
                  <c:v>27.159230769230785</c:v>
                </c:pt>
                <c:pt idx="179">
                  <c:v>27.17307692307693</c:v>
                </c:pt>
                <c:pt idx="180">
                  <c:v>27.186923076923051</c:v>
                </c:pt>
                <c:pt idx="181">
                  <c:v>27.200000000000003</c:v>
                </c:pt>
                <c:pt idx="182">
                  <c:v>27.21307692307693</c:v>
                </c:pt>
                <c:pt idx="183">
                  <c:v>27.226923076923047</c:v>
                </c:pt>
                <c:pt idx="184">
                  <c:v>27.240769230769182</c:v>
                </c:pt>
                <c:pt idx="185">
                  <c:v>27.256153846153829</c:v>
                </c:pt>
                <c:pt idx="186">
                  <c:v>27.27230769230767</c:v>
                </c:pt>
                <c:pt idx="187">
                  <c:v>27.279230769230768</c:v>
                </c:pt>
                <c:pt idx="188">
                  <c:v>27.270769230769183</c:v>
                </c:pt>
                <c:pt idx="189">
                  <c:v>27.247692307692287</c:v>
                </c:pt>
                <c:pt idx="190">
                  <c:v>27.215384615384611</c:v>
                </c:pt>
                <c:pt idx="191">
                  <c:v>27.172307692307687</c:v>
                </c:pt>
                <c:pt idx="192">
                  <c:v>27.114615384615391</c:v>
                </c:pt>
                <c:pt idx="193">
                  <c:v>27.04230769230767</c:v>
                </c:pt>
                <c:pt idx="194">
                  <c:v>26.970000000000002</c:v>
                </c:pt>
                <c:pt idx="195">
                  <c:v>26.908461538461513</c:v>
                </c:pt>
                <c:pt idx="196">
                  <c:v>26.856923076923056</c:v>
                </c:pt>
                <c:pt idx="197">
                  <c:v>26.805384615384614</c:v>
                </c:pt>
                <c:pt idx="198">
                  <c:v>26.74923076923077</c:v>
                </c:pt>
                <c:pt idx="199">
                  <c:v>26.688461538461521</c:v>
                </c:pt>
                <c:pt idx="200">
                  <c:v>26.624615384615385</c:v>
                </c:pt>
                <c:pt idx="201">
                  <c:v>26.559230769230787</c:v>
                </c:pt>
                <c:pt idx="202">
                  <c:v>26.49923076923077</c:v>
                </c:pt>
                <c:pt idx="203">
                  <c:v>26.443076923076923</c:v>
                </c:pt>
                <c:pt idx="204">
                  <c:v>26.391538461538477</c:v>
                </c:pt>
                <c:pt idx="205">
                  <c:v>26.342307692307678</c:v>
                </c:pt>
                <c:pt idx="206">
                  <c:v>26.294615384615383</c:v>
                </c:pt>
                <c:pt idx="207">
                  <c:v>26.246923076923039</c:v>
                </c:pt>
                <c:pt idx="208">
                  <c:v>26.204615384615384</c:v>
                </c:pt>
                <c:pt idx="209">
                  <c:v>26.16769230769231</c:v>
                </c:pt>
                <c:pt idx="210">
                  <c:v>26.133846153846171</c:v>
                </c:pt>
                <c:pt idx="211">
                  <c:v>26.103846153846174</c:v>
                </c:pt>
                <c:pt idx="212">
                  <c:v>26.076923076923059</c:v>
                </c:pt>
                <c:pt idx="213">
                  <c:v>26.049230769230768</c:v>
                </c:pt>
                <c:pt idx="214">
                  <c:v>26.020769230769183</c:v>
                </c:pt>
                <c:pt idx="215">
                  <c:v>25.993846153846157</c:v>
                </c:pt>
                <c:pt idx="216">
                  <c:v>25.971538461538458</c:v>
                </c:pt>
                <c:pt idx="217">
                  <c:v>25.953076923076921</c:v>
                </c:pt>
                <c:pt idx="218">
                  <c:v>25.937692307692313</c:v>
                </c:pt>
                <c:pt idx="219">
                  <c:v>25.923076923076923</c:v>
                </c:pt>
                <c:pt idx="220">
                  <c:v>25.913076923076925</c:v>
                </c:pt>
                <c:pt idx="221">
                  <c:v>25.90769230769229</c:v>
                </c:pt>
                <c:pt idx="222">
                  <c:v>25.903846153846153</c:v>
                </c:pt>
                <c:pt idx="223">
                  <c:v>25.892307692307689</c:v>
                </c:pt>
                <c:pt idx="224">
                  <c:v>25.880769230769182</c:v>
                </c:pt>
                <c:pt idx="225">
                  <c:v>25.874615384615385</c:v>
                </c:pt>
                <c:pt idx="226">
                  <c:v>25.870769230769191</c:v>
                </c:pt>
                <c:pt idx="227">
                  <c:v>25.867692307692309</c:v>
                </c:pt>
                <c:pt idx="228">
                  <c:v>25.86538461538462</c:v>
                </c:pt>
                <c:pt idx="229">
                  <c:v>25.856923076923056</c:v>
                </c:pt>
                <c:pt idx="230">
                  <c:v>25.847692307692306</c:v>
                </c:pt>
                <c:pt idx="231">
                  <c:v>25.83692307692306</c:v>
                </c:pt>
                <c:pt idx="232">
                  <c:v>25.826923076923059</c:v>
                </c:pt>
                <c:pt idx="233">
                  <c:v>25.819230769230789</c:v>
                </c:pt>
                <c:pt idx="234">
                  <c:v>25.813076923076931</c:v>
                </c:pt>
                <c:pt idx="235">
                  <c:v>25.813076923076931</c:v>
                </c:pt>
                <c:pt idx="236">
                  <c:v>25.82923076923079</c:v>
                </c:pt>
                <c:pt idx="237">
                  <c:v>25.846153846153832</c:v>
                </c:pt>
                <c:pt idx="238">
                  <c:v>25.836153846153842</c:v>
                </c:pt>
                <c:pt idx="239">
                  <c:v>25.804615384615392</c:v>
                </c:pt>
                <c:pt idx="240">
                  <c:v>25.770769230769183</c:v>
                </c:pt>
                <c:pt idx="241">
                  <c:v>25.743846153846157</c:v>
                </c:pt>
                <c:pt idx="242">
                  <c:v>25.715384615384611</c:v>
                </c:pt>
                <c:pt idx="243">
                  <c:v>25.687692307692309</c:v>
                </c:pt>
                <c:pt idx="244">
                  <c:v>25.669230769230765</c:v>
                </c:pt>
                <c:pt idx="245">
                  <c:v>25.663846153846155</c:v>
                </c:pt>
                <c:pt idx="246">
                  <c:v>25.658461538461527</c:v>
                </c:pt>
                <c:pt idx="247">
                  <c:v>25.66</c:v>
                </c:pt>
                <c:pt idx="248">
                  <c:v>25.667692307692313</c:v>
                </c:pt>
                <c:pt idx="249">
                  <c:v>25.668461538461525</c:v>
                </c:pt>
                <c:pt idx="250">
                  <c:v>25.644615384615388</c:v>
                </c:pt>
                <c:pt idx="251">
                  <c:v>25.594615384615388</c:v>
                </c:pt>
                <c:pt idx="252">
                  <c:v>25.527692307692309</c:v>
                </c:pt>
                <c:pt idx="253">
                  <c:v>25.457692307692302</c:v>
                </c:pt>
                <c:pt idx="254">
                  <c:v>25.405384615384612</c:v>
                </c:pt>
                <c:pt idx="255">
                  <c:v>25.366153846153829</c:v>
                </c:pt>
                <c:pt idx="256">
                  <c:v>25.309230769230787</c:v>
                </c:pt>
                <c:pt idx="257">
                  <c:v>25.21615384615383</c:v>
                </c:pt>
                <c:pt idx="258">
                  <c:v>25.110769230769204</c:v>
                </c:pt>
                <c:pt idx="259">
                  <c:v>25.01538461538463</c:v>
                </c:pt>
                <c:pt idx="260">
                  <c:v>24.987692307692289</c:v>
                </c:pt>
                <c:pt idx="261">
                  <c:v>25.009230769230768</c:v>
                </c:pt>
                <c:pt idx="262">
                  <c:v>25.058461538461529</c:v>
                </c:pt>
                <c:pt idx="263">
                  <c:v>25.092307692307678</c:v>
                </c:pt>
                <c:pt idx="264">
                  <c:v>25.093846153846151</c:v>
                </c:pt>
                <c:pt idx="265">
                  <c:v>25.098461538461521</c:v>
                </c:pt>
                <c:pt idx="266">
                  <c:v>25.109230769230784</c:v>
                </c:pt>
                <c:pt idx="267">
                  <c:v>25.13461538461539</c:v>
                </c:pt>
                <c:pt idx="268">
                  <c:v>25.14923076923079</c:v>
                </c:pt>
                <c:pt idx="269">
                  <c:v>25.182307692307671</c:v>
                </c:pt>
                <c:pt idx="270">
                  <c:v>25.206923076923051</c:v>
                </c:pt>
                <c:pt idx="271">
                  <c:v>25.233846153846155</c:v>
                </c:pt>
                <c:pt idx="272">
                  <c:v>25.280769230769177</c:v>
                </c:pt>
                <c:pt idx="273">
                  <c:v>25.305384615384618</c:v>
                </c:pt>
                <c:pt idx="274">
                  <c:v>25.330000000000005</c:v>
                </c:pt>
                <c:pt idx="275">
                  <c:v>25.395384615384618</c:v>
                </c:pt>
                <c:pt idx="276">
                  <c:v>25.470769230769182</c:v>
                </c:pt>
                <c:pt idx="277">
                  <c:v>25.549230769230771</c:v>
                </c:pt>
                <c:pt idx="278">
                  <c:v>25.664615384615388</c:v>
                </c:pt>
                <c:pt idx="279">
                  <c:v>25.742307692307669</c:v>
                </c:pt>
                <c:pt idx="280">
                  <c:v>25.759999999999987</c:v>
                </c:pt>
                <c:pt idx="281">
                  <c:v>25.756153846153833</c:v>
                </c:pt>
                <c:pt idx="282">
                  <c:v>25.792307692307674</c:v>
                </c:pt>
                <c:pt idx="283">
                  <c:v>25.83692307692306</c:v>
                </c:pt>
                <c:pt idx="284">
                  <c:v>25.839999999999996</c:v>
                </c:pt>
                <c:pt idx="285">
                  <c:v>25.988461538461504</c:v>
                </c:pt>
                <c:pt idx="286">
                  <c:v>26.406923076923043</c:v>
                </c:pt>
                <c:pt idx="287">
                  <c:v>26.911538461538477</c:v>
                </c:pt>
                <c:pt idx="288">
                  <c:v>27.227692307692287</c:v>
                </c:pt>
                <c:pt idx="289">
                  <c:v>27.528461538461517</c:v>
                </c:pt>
                <c:pt idx="290">
                  <c:v>27.71307692307693</c:v>
                </c:pt>
                <c:pt idx="291">
                  <c:v>27.506923076923062</c:v>
                </c:pt>
                <c:pt idx="292">
                  <c:v>27.444615384615386</c:v>
                </c:pt>
                <c:pt idx="293">
                  <c:v>27.492307692307669</c:v>
                </c:pt>
                <c:pt idx="294">
                  <c:v>28.187692307692309</c:v>
                </c:pt>
                <c:pt idx="295">
                  <c:v>29.034615384615385</c:v>
                </c:pt>
                <c:pt idx="296">
                  <c:v>29.465384615384597</c:v>
                </c:pt>
                <c:pt idx="297">
                  <c:v>29.406923076923039</c:v>
                </c:pt>
                <c:pt idx="298">
                  <c:v>29.172307692307687</c:v>
                </c:pt>
                <c:pt idx="299">
                  <c:v>29.181538461538477</c:v>
                </c:pt>
                <c:pt idx="300">
                  <c:v>29.3125</c:v>
                </c:pt>
                <c:pt idx="301">
                  <c:v>29.414444444444445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010480"/>
        <c:axId val="154011040"/>
      </c:scatterChart>
      <c:valAx>
        <c:axId val="154010480"/>
        <c:scaling>
          <c:orientation val="minMax"/>
          <c:max val="5300"/>
        </c:scaling>
        <c:delete val="0"/>
        <c:axPos val="b"/>
        <c:majorGridlines/>
        <c:minorGridlines/>
        <c:numFmt formatCode="#\+##0" sourceLinked="0"/>
        <c:majorTickMark val="out"/>
        <c:minorTickMark val="none"/>
        <c:tickLblPos val="low"/>
        <c:crossAx val="154011040"/>
        <c:crosses val="autoZero"/>
        <c:crossBetween val="midCat"/>
      </c:valAx>
      <c:valAx>
        <c:axId val="154011040"/>
        <c:scaling>
          <c:orientation val="minMax"/>
          <c:max val="30"/>
          <c:min val="10"/>
        </c:scaling>
        <c:delete val="0"/>
        <c:axPos val="l"/>
        <c:majorGridlines/>
        <c:minorGridlines/>
        <c:numFmt formatCode="#,##0.00" sourceLinked="0"/>
        <c:majorTickMark val="out"/>
        <c:minorTickMark val="none"/>
        <c:tickLblPos val="nextTo"/>
        <c:crossAx val="154010480"/>
        <c:crosses val="autoZero"/>
        <c:crossBetween val="midCat"/>
        <c:majorUnit val="5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s-ES" sz="1200"/>
              <a:t>Parámetro</a:t>
            </a:r>
            <a:r>
              <a:rPr lang="es-ES" sz="1200" baseline="0"/>
              <a:t> K</a:t>
            </a:r>
            <a:endParaRPr lang="es-ES" sz="120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1"/>
          <c:order val="0"/>
          <c:spPr>
            <a:ln>
              <a:prstDash val="dash"/>
            </a:ln>
          </c:spPr>
          <c:marker>
            <c:symbol val="none"/>
          </c:marker>
          <c:xVal>
            <c:numRef>
              <c:f>Hoja1!$AL$7:$AL$8</c:f>
              <c:numCache>
                <c:formatCode>General</c:formatCode>
                <c:ptCount val="2"/>
                <c:pt idx="0">
                  <c:v>5300</c:v>
                </c:pt>
                <c:pt idx="1">
                  <c:v>5300</c:v>
                </c:pt>
              </c:numCache>
            </c:numRef>
          </c:xVal>
          <c:yVal>
            <c:numRef>
              <c:f>Hoja1!$AM$7:$AM$8</c:f>
              <c:numCache>
                <c:formatCode>General</c:formatCode>
                <c:ptCount val="2"/>
                <c:pt idx="0">
                  <c:v>100</c:v>
                </c:pt>
                <c:pt idx="1">
                  <c:v>-80</c:v>
                </c:pt>
              </c:numCache>
            </c:numRef>
          </c:yVal>
          <c:smooth val="0"/>
        </c:ser>
        <c:ser>
          <c:idx val="2"/>
          <c:order val="1"/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Hoja1!$A$8:$A$309</c:f>
              <c:numCache>
                <c:formatCode>0.00</c:formatCode>
                <c:ptCount val="302"/>
                <c:pt idx="0">
                  <c:v>4760</c:v>
                </c:pt>
                <c:pt idx="1">
                  <c:v>4761.8</c:v>
                </c:pt>
                <c:pt idx="2">
                  <c:v>4763.6000000000004</c:v>
                </c:pt>
                <c:pt idx="3">
                  <c:v>4765.4000000000005</c:v>
                </c:pt>
                <c:pt idx="4">
                  <c:v>4767.2</c:v>
                </c:pt>
                <c:pt idx="5">
                  <c:v>4769</c:v>
                </c:pt>
                <c:pt idx="6">
                  <c:v>4770.8</c:v>
                </c:pt>
                <c:pt idx="7">
                  <c:v>4772.6000000000004</c:v>
                </c:pt>
                <c:pt idx="8">
                  <c:v>4774.4000000000005</c:v>
                </c:pt>
                <c:pt idx="9">
                  <c:v>4776.2</c:v>
                </c:pt>
                <c:pt idx="10">
                  <c:v>4778</c:v>
                </c:pt>
                <c:pt idx="11">
                  <c:v>4779.8</c:v>
                </c:pt>
                <c:pt idx="12">
                  <c:v>4781.6000000000004</c:v>
                </c:pt>
                <c:pt idx="13">
                  <c:v>4783.4000000000005</c:v>
                </c:pt>
                <c:pt idx="14">
                  <c:v>4785.2</c:v>
                </c:pt>
                <c:pt idx="15">
                  <c:v>4787</c:v>
                </c:pt>
                <c:pt idx="16">
                  <c:v>4788.8</c:v>
                </c:pt>
                <c:pt idx="17">
                  <c:v>4790.6000000000004</c:v>
                </c:pt>
                <c:pt idx="18">
                  <c:v>4792.4000000000005</c:v>
                </c:pt>
                <c:pt idx="19">
                  <c:v>4794.2</c:v>
                </c:pt>
                <c:pt idx="20">
                  <c:v>4796</c:v>
                </c:pt>
                <c:pt idx="21">
                  <c:v>4797.8</c:v>
                </c:pt>
                <c:pt idx="22">
                  <c:v>4799.6000000000004</c:v>
                </c:pt>
                <c:pt idx="23">
                  <c:v>4801.4000000000005</c:v>
                </c:pt>
                <c:pt idx="24">
                  <c:v>4803.2</c:v>
                </c:pt>
                <c:pt idx="25">
                  <c:v>4805</c:v>
                </c:pt>
                <c:pt idx="26">
                  <c:v>4806.8</c:v>
                </c:pt>
                <c:pt idx="27">
                  <c:v>4808.6000000000004</c:v>
                </c:pt>
                <c:pt idx="28">
                  <c:v>4810.4000000000005</c:v>
                </c:pt>
                <c:pt idx="29">
                  <c:v>4812.2</c:v>
                </c:pt>
                <c:pt idx="30">
                  <c:v>4814</c:v>
                </c:pt>
                <c:pt idx="31">
                  <c:v>4815.8</c:v>
                </c:pt>
                <c:pt idx="32">
                  <c:v>4817.6000000000004</c:v>
                </c:pt>
                <c:pt idx="33">
                  <c:v>4819.4000000000005</c:v>
                </c:pt>
                <c:pt idx="34">
                  <c:v>4821.2</c:v>
                </c:pt>
                <c:pt idx="35">
                  <c:v>4823</c:v>
                </c:pt>
                <c:pt idx="36">
                  <c:v>4824.8</c:v>
                </c:pt>
                <c:pt idx="37">
                  <c:v>4826.6000000000004</c:v>
                </c:pt>
                <c:pt idx="38">
                  <c:v>4828.4000000000005</c:v>
                </c:pt>
                <c:pt idx="39">
                  <c:v>4830.2</c:v>
                </c:pt>
                <c:pt idx="40">
                  <c:v>4832</c:v>
                </c:pt>
                <c:pt idx="41">
                  <c:v>4833.8</c:v>
                </c:pt>
                <c:pt idx="42">
                  <c:v>4835.6000000000004</c:v>
                </c:pt>
                <c:pt idx="43">
                  <c:v>4837.4000000000005</c:v>
                </c:pt>
                <c:pt idx="44">
                  <c:v>4839.2</c:v>
                </c:pt>
                <c:pt idx="45">
                  <c:v>4841</c:v>
                </c:pt>
                <c:pt idx="46">
                  <c:v>4842.8</c:v>
                </c:pt>
                <c:pt idx="47">
                  <c:v>4844.6000000000004</c:v>
                </c:pt>
                <c:pt idx="48">
                  <c:v>4846.4000000000005</c:v>
                </c:pt>
                <c:pt idx="49">
                  <c:v>4848.2</c:v>
                </c:pt>
                <c:pt idx="50">
                  <c:v>4850</c:v>
                </c:pt>
                <c:pt idx="51">
                  <c:v>4851.8</c:v>
                </c:pt>
                <c:pt idx="52">
                  <c:v>4853.6000000000004</c:v>
                </c:pt>
                <c:pt idx="53">
                  <c:v>4855.4000000000005</c:v>
                </c:pt>
                <c:pt idx="54">
                  <c:v>4857.2</c:v>
                </c:pt>
                <c:pt idx="55">
                  <c:v>4859</c:v>
                </c:pt>
                <c:pt idx="56">
                  <c:v>4860.8</c:v>
                </c:pt>
                <c:pt idx="57">
                  <c:v>4862.6000000000004</c:v>
                </c:pt>
                <c:pt idx="58">
                  <c:v>4864.4000000000005</c:v>
                </c:pt>
                <c:pt idx="59">
                  <c:v>4866.2</c:v>
                </c:pt>
                <c:pt idx="60">
                  <c:v>4868</c:v>
                </c:pt>
                <c:pt idx="61">
                  <c:v>4869.8</c:v>
                </c:pt>
                <c:pt idx="62">
                  <c:v>4871.6000000000004</c:v>
                </c:pt>
                <c:pt idx="63">
                  <c:v>4873.4000000000005</c:v>
                </c:pt>
                <c:pt idx="64">
                  <c:v>4875.2</c:v>
                </c:pt>
                <c:pt idx="65">
                  <c:v>4877</c:v>
                </c:pt>
                <c:pt idx="66">
                  <c:v>4878.8</c:v>
                </c:pt>
                <c:pt idx="67">
                  <c:v>4880.6000000000004</c:v>
                </c:pt>
                <c:pt idx="68">
                  <c:v>4882.4000000000005</c:v>
                </c:pt>
                <c:pt idx="69">
                  <c:v>4884.2</c:v>
                </c:pt>
                <c:pt idx="70">
                  <c:v>4886</c:v>
                </c:pt>
                <c:pt idx="71">
                  <c:v>4887.8</c:v>
                </c:pt>
                <c:pt idx="72">
                  <c:v>4889.6000000000004</c:v>
                </c:pt>
                <c:pt idx="73">
                  <c:v>4891.4000000000005</c:v>
                </c:pt>
                <c:pt idx="74">
                  <c:v>4893.2</c:v>
                </c:pt>
                <c:pt idx="75">
                  <c:v>4895</c:v>
                </c:pt>
                <c:pt idx="76">
                  <c:v>4896.8</c:v>
                </c:pt>
                <c:pt idx="77">
                  <c:v>4898.6000000000004</c:v>
                </c:pt>
                <c:pt idx="78">
                  <c:v>4900.4000000000005</c:v>
                </c:pt>
                <c:pt idx="79">
                  <c:v>4902.2</c:v>
                </c:pt>
                <c:pt idx="80">
                  <c:v>4904</c:v>
                </c:pt>
                <c:pt idx="81">
                  <c:v>4905.8</c:v>
                </c:pt>
                <c:pt idx="82">
                  <c:v>4907.6000000000004</c:v>
                </c:pt>
                <c:pt idx="83">
                  <c:v>4909.4000000000005</c:v>
                </c:pt>
                <c:pt idx="84">
                  <c:v>4911.2</c:v>
                </c:pt>
                <c:pt idx="85">
                  <c:v>4913</c:v>
                </c:pt>
                <c:pt idx="86">
                  <c:v>4914.8</c:v>
                </c:pt>
                <c:pt idx="87">
                  <c:v>4916.6000000000004</c:v>
                </c:pt>
                <c:pt idx="88">
                  <c:v>4918.4000000000005</c:v>
                </c:pt>
                <c:pt idx="89">
                  <c:v>4920.2</c:v>
                </c:pt>
                <c:pt idx="90">
                  <c:v>4922</c:v>
                </c:pt>
                <c:pt idx="91">
                  <c:v>4923.8</c:v>
                </c:pt>
                <c:pt idx="92">
                  <c:v>4925.6000000000004</c:v>
                </c:pt>
                <c:pt idx="93">
                  <c:v>4927.4000000000005</c:v>
                </c:pt>
                <c:pt idx="94">
                  <c:v>4929.2</c:v>
                </c:pt>
                <c:pt idx="95">
                  <c:v>4931</c:v>
                </c:pt>
                <c:pt idx="96">
                  <c:v>4932.8</c:v>
                </c:pt>
                <c:pt idx="97">
                  <c:v>4934.6000000000004</c:v>
                </c:pt>
                <c:pt idx="98">
                  <c:v>4936.4000000000005</c:v>
                </c:pt>
                <c:pt idx="99">
                  <c:v>4938.2</c:v>
                </c:pt>
                <c:pt idx="100">
                  <c:v>4940</c:v>
                </c:pt>
                <c:pt idx="101">
                  <c:v>4941.8</c:v>
                </c:pt>
                <c:pt idx="102">
                  <c:v>4943.6000000000004</c:v>
                </c:pt>
                <c:pt idx="103">
                  <c:v>4945.4000000000005</c:v>
                </c:pt>
                <c:pt idx="104">
                  <c:v>4947.2</c:v>
                </c:pt>
                <c:pt idx="105">
                  <c:v>4949</c:v>
                </c:pt>
                <c:pt idx="106">
                  <c:v>4950.8</c:v>
                </c:pt>
                <c:pt idx="107">
                  <c:v>4952.6000000000004</c:v>
                </c:pt>
                <c:pt idx="108">
                  <c:v>4954.4000000000005</c:v>
                </c:pt>
                <c:pt idx="109">
                  <c:v>4956.2</c:v>
                </c:pt>
                <c:pt idx="110">
                  <c:v>4958</c:v>
                </c:pt>
                <c:pt idx="111">
                  <c:v>4959.8</c:v>
                </c:pt>
                <c:pt idx="112">
                  <c:v>4961.6000000000004</c:v>
                </c:pt>
                <c:pt idx="113">
                  <c:v>4963.4000000000005</c:v>
                </c:pt>
                <c:pt idx="114">
                  <c:v>4965.2</c:v>
                </c:pt>
                <c:pt idx="115">
                  <c:v>4967</c:v>
                </c:pt>
                <c:pt idx="116">
                  <c:v>4968.8</c:v>
                </c:pt>
                <c:pt idx="117">
                  <c:v>4970.6000000000004</c:v>
                </c:pt>
                <c:pt idx="118">
                  <c:v>4972.4000000000005</c:v>
                </c:pt>
                <c:pt idx="119">
                  <c:v>4974.2</c:v>
                </c:pt>
                <c:pt idx="120">
                  <c:v>4976</c:v>
                </c:pt>
                <c:pt idx="121">
                  <c:v>4977.8</c:v>
                </c:pt>
                <c:pt idx="122">
                  <c:v>4979.6000000000004</c:v>
                </c:pt>
                <c:pt idx="123">
                  <c:v>4981.4000000000005</c:v>
                </c:pt>
                <c:pt idx="124">
                  <c:v>4983.2</c:v>
                </c:pt>
                <c:pt idx="125">
                  <c:v>4985</c:v>
                </c:pt>
                <c:pt idx="126">
                  <c:v>4986.8</c:v>
                </c:pt>
                <c:pt idx="127">
                  <c:v>4988.6000000000004</c:v>
                </c:pt>
                <c:pt idx="128">
                  <c:v>4990.4000000000005</c:v>
                </c:pt>
                <c:pt idx="129">
                  <c:v>4992.2</c:v>
                </c:pt>
                <c:pt idx="130">
                  <c:v>4994</c:v>
                </c:pt>
                <c:pt idx="131">
                  <c:v>4995.8</c:v>
                </c:pt>
                <c:pt idx="132">
                  <c:v>4997.6000000000004</c:v>
                </c:pt>
                <c:pt idx="133">
                  <c:v>4999.4000000000005</c:v>
                </c:pt>
                <c:pt idx="134">
                  <c:v>5001.2</c:v>
                </c:pt>
                <c:pt idx="135">
                  <c:v>5003</c:v>
                </c:pt>
                <c:pt idx="136">
                  <c:v>5004.8</c:v>
                </c:pt>
                <c:pt idx="137">
                  <c:v>5006.6000000000004</c:v>
                </c:pt>
                <c:pt idx="138">
                  <c:v>5008.4000000000005</c:v>
                </c:pt>
                <c:pt idx="139">
                  <c:v>5010.2</c:v>
                </c:pt>
                <c:pt idx="140">
                  <c:v>5012</c:v>
                </c:pt>
                <c:pt idx="141">
                  <c:v>5013.8</c:v>
                </c:pt>
                <c:pt idx="142">
                  <c:v>5015.6000000000004</c:v>
                </c:pt>
                <c:pt idx="143">
                  <c:v>5017.4000000000005</c:v>
                </c:pt>
                <c:pt idx="144">
                  <c:v>5019.2</c:v>
                </c:pt>
                <c:pt idx="145">
                  <c:v>5021</c:v>
                </c:pt>
                <c:pt idx="146">
                  <c:v>5022.8</c:v>
                </c:pt>
                <c:pt idx="147">
                  <c:v>5024.6000000000004</c:v>
                </c:pt>
                <c:pt idx="148">
                  <c:v>5026.4000000000005</c:v>
                </c:pt>
                <c:pt idx="149">
                  <c:v>5028.2</c:v>
                </c:pt>
                <c:pt idx="150">
                  <c:v>5030</c:v>
                </c:pt>
                <c:pt idx="151">
                  <c:v>5031.8</c:v>
                </c:pt>
                <c:pt idx="152">
                  <c:v>5033.6000000000004</c:v>
                </c:pt>
                <c:pt idx="153">
                  <c:v>5035.4000000000005</c:v>
                </c:pt>
                <c:pt idx="154">
                  <c:v>5037.2</c:v>
                </c:pt>
                <c:pt idx="155">
                  <c:v>5039</c:v>
                </c:pt>
                <c:pt idx="156">
                  <c:v>5040.8</c:v>
                </c:pt>
                <c:pt idx="157">
                  <c:v>5042.6000000000004</c:v>
                </c:pt>
                <c:pt idx="158">
                  <c:v>5044.4000000000005</c:v>
                </c:pt>
                <c:pt idx="159">
                  <c:v>5046.2</c:v>
                </c:pt>
                <c:pt idx="160">
                  <c:v>5048</c:v>
                </c:pt>
                <c:pt idx="161">
                  <c:v>5049.8</c:v>
                </c:pt>
                <c:pt idx="162">
                  <c:v>5051.6000000000004</c:v>
                </c:pt>
                <c:pt idx="163">
                  <c:v>5053.4000000000005</c:v>
                </c:pt>
                <c:pt idx="164">
                  <c:v>5055.2</c:v>
                </c:pt>
                <c:pt idx="165">
                  <c:v>5057</c:v>
                </c:pt>
                <c:pt idx="166">
                  <c:v>5058.8</c:v>
                </c:pt>
                <c:pt idx="167">
                  <c:v>5060.6000000000004</c:v>
                </c:pt>
                <c:pt idx="168">
                  <c:v>5062.4000000000005</c:v>
                </c:pt>
                <c:pt idx="169">
                  <c:v>5064.2</c:v>
                </c:pt>
                <c:pt idx="170">
                  <c:v>5066</c:v>
                </c:pt>
                <c:pt idx="171">
                  <c:v>5067.8</c:v>
                </c:pt>
                <c:pt idx="172">
                  <c:v>5069.6000000000004</c:v>
                </c:pt>
                <c:pt idx="173">
                  <c:v>5071.4000000000005</c:v>
                </c:pt>
                <c:pt idx="174">
                  <c:v>5073.2</c:v>
                </c:pt>
                <c:pt idx="175">
                  <c:v>5075</c:v>
                </c:pt>
                <c:pt idx="176">
                  <c:v>5076.8</c:v>
                </c:pt>
                <c:pt idx="177">
                  <c:v>5078.6000000000004</c:v>
                </c:pt>
                <c:pt idx="178">
                  <c:v>5080.4000000000005</c:v>
                </c:pt>
                <c:pt idx="179">
                  <c:v>5082.2</c:v>
                </c:pt>
                <c:pt idx="180">
                  <c:v>5084</c:v>
                </c:pt>
                <c:pt idx="181">
                  <c:v>5085.8</c:v>
                </c:pt>
                <c:pt idx="182">
                  <c:v>5087.6000000000004</c:v>
                </c:pt>
                <c:pt idx="183">
                  <c:v>5089.4000000000005</c:v>
                </c:pt>
                <c:pt idx="184">
                  <c:v>5091.2</c:v>
                </c:pt>
                <c:pt idx="185">
                  <c:v>5093</c:v>
                </c:pt>
                <c:pt idx="186">
                  <c:v>5094.8</c:v>
                </c:pt>
                <c:pt idx="187">
                  <c:v>5096.6000000000004</c:v>
                </c:pt>
                <c:pt idx="188">
                  <c:v>5098.4000000000005</c:v>
                </c:pt>
                <c:pt idx="189">
                  <c:v>5100.2</c:v>
                </c:pt>
                <c:pt idx="190">
                  <c:v>5102</c:v>
                </c:pt>
                <c:pt idx="191">
                  <c:v>5103.8</c:v>
                </c:pt>
                <c:pt idx="192">
                  <c:v>5105.6000000000004</c:v>
                </c:pt>
                <c:pt idx="193">
                  <c:v>5107.4000000000005</c:v>
                </c:pt>
                <c:pt idx="194">
                  <c:v>5109.2</c:v>
                </c:pt>
                <c:pt idx="195">
                  <c:v>5111</c:v>
                </c:pt>
                <c:pt idx="196">
                  <c:v>5112.8</c:v>
                </c:pt>
                <c:pt idx="197">
                  <c:v>5114.6000000000004</c:v>
                </c:pt>
                <c:pt idx="198">
                  <c:v>5116.4000000000005</c:v>
                </c:pt>
                <c:pt idx="199">
                  <c:v>5118.2</c:v>
                </c:pt>
                <c:pt idx="200">
                  <c:v>5120</c:v>
                </c:pt>
                <c:pt idx="201">
                  <c:v>5121.8</c:v>
                </c:pt>
                <c:pt idx="202">
                  <c:v>5123.6000000000004</c:v>
                </c:pt>
                <c:pt idx="203">
                  <c:v>5125.4000000000005</c:v>
                </c:pt>
                <c:pt idx="204">
                  <c:v>5127.2</c:v>
                </c:pt>
                <c:pt idx="205">
                  <c:v>5129</c:v>
                </c:pt>
                <c:pt idx="206">
                  <c:v>5130.8</c:v>
                </c:pt>
                <c:pt idx="207">
                  <c:v>5132.6000000000004</c:v>
                </c:pt>
                <c:pt idx="208">
                  <c:v>5134.4000000000005</c:v>
                </c:pt>
                <c:pt idx="209">
                  <c:v>5136.2</c:v>
                </c:pt>
                <c:pt idx="210">
                  <c:v>5138</c:v>
                </c:pt>
                <c:pt idx="211">
                  <c:v>5139.8</c:v>
                </c:pt>
                <c:pt idx="212">
                  <c:v>5141.6000000000004</c:v>
                </c:pt>
                <c:pt idx="213">
                  <c:v>5143.4000000000005</c:v>
                </c:pt>
                <c:pt idx="214">
                  <c:v>5145.2</c:v>
                </c:pt>
                <c:pt idx="215">
                  <c:v>5147</c:v>
                </c:pt>
                <c:pt idx="216">
                  <c:v>5148.8</c:v>
                </c:pt>
                <c:pt idx="217">
                  <c:v>5150.6000000000004</c:v>
                </c:pt>
                <c:pt idx="218">
                  <c:v>5152.4000000000005</c:v>
                </c:pt>
                <c:pt idx="219">
                  <c:v>5154.2</c:v>
                </c:pt>
                <c:pt idx="220">
                  <c:v>5156</c:v>
                </c:pt>
                <c:pt idx="221">
                  <c:v>5157.8</c:v>
                </c:pt>
                <c:pt idx="222">
                  <c:v>5159.6000000000004</c:v>
                </c:pt>
                <c:pt idx="223">
                  <c:v>5161.4000000000005</c:v>
                </c:pt>
                <c:pt idx="224">
                  <c:v>5163.2</c:v>
                </c:pt>
                <c:pt idx="225">
                  <c:v>5165</c:v>
                </c:pt>
                <c:pt idx="226">
                  <c:v>5166.8</c:v>
                </c:pt>
                <c:pt idx="227">
                  <c:v>5168.6000000000004</c:v>
                </c:pt>
                <c:pt idx="228">
                  <c:v>5170.4000000000005</c:v>
                </c:pt>
                <c:pt idx="229">
                  <c:v>5172.2</c:v>
                </c:pt>
                <c:pt idx="230">
                  <c:v>5174</c:v>
                </c:pt>
                <c:pt idx="231">
                  <c:v>5175.8</c:v>
                </c:pt>
                <c:pt idx="232">
                  <c:v>5177.6000000000004</c:v>
                </c:pt>
                <c:pt idx="233">
                  <c:v>5179.4000000000005</c:v>
                </c:pt>
                <c:pt idx="234">
                  <c:v>5181.2</c:v>
                </c:pt>
                <c:pt idx="235">
                  <c:v>5183</c:v>
                </c:pt>
                <c:pt idx="236">
                  <c:v>5184.8</c:v>
                </c:pt>
                <c:pt idx="237">
                  <c:v>5186.6000000000004</c:v>
                </c:pt>
                <c:pt idx="238">
                  <c:v>5188.4000000000005</c:v>
                </c:pt>
                <c:pt idx="239">
                  <c:v>5190.2</c:v>
                </c:pt>
                <c:pt idx="240">
                  <c:v>5192</c:v>
                </c:pt>
                <c:pt idx="241">
                  <c:v>5193.8</c:v>
                </c:pt>
                <c:pt idx="242">
                  <c:v>5195.6000000000004</c:v>
                </c:pt>
                <c:pt idx="243">
                  <c:v>5197.4000000000005</c:v>
                </c:pt>
                <c:pt idx="244">
                  <c:v>5199.2</c:v>
                </c:pt>
                <c:pt idx="245">
                  <c:v>5201</c:v>
                </c:pt>
                <c:pt idx="246">
                  <c:v>5202.8</c:v>
                </c:pt>
                <c:pt idx="247">
                  <c:v>5204.6000000000004</c:v>
                </c:pt>
                <c:pt idx="248">
                  <c:v>5206.4000000000005</c:v>
                </c:pt>
                <c:pt idx="249">
                  <c:v>5208.2</c:v>
                </c:pt>
                <c:pt idx="250">
                  <c:v>5210</c:v>
                </c:pt>
                <c:pt idx="251">
                  <c:v>5211.8</c:v>
                </c:pt>
                <c:pt idx="252">
                  <c:v>5213.6000000000004</c:v>
                </c:pt>
                <c:pt idx="253">
                  <c:v>5215.4000000000005</c:v>
                </c:pt>
                <c:pt idx="254">
                  <c:v>5217.2</c:v>
                </c:pt>
                <c:pt idx="255">
                  <c:v>5219</c:v>
                </c:pt>
                <c:pt idx="256">
                  <c:v>5220.8</c:v>
                </c:pt>
                <c:pt idx="257">
                  <c:v>5222.6000000000004</c:v>
                </c:pt>
                <c:pt idx="258">
                  <c:v>5224.4000000000005</c:v>
                </c:pt>
                <c:pt idx="259">
                  <c:v>5226.2</c:v>
                </c:pt>
                <c:pt idx="260">
                  <c:v>5228</c:v>
                </c:pt>
                <c:pt idx="261">
                  <c:v>5229.8</c:v>
                </c:pt>
                <c:pt idx="262">
                  <c:v>5231.6000000000004</c:v>
                </c:pt>
                <c:pt idx="263">
                  <c:v>5233.4000000000005</c:v>
                </c:pt>
                <c:pt idx="264">
                  <c:v>5235.2</c:v>
                </c:pt>
                <c:pt idx="265">
                  <c:v>5237</c:v>
                </c:pt>
                <c:pt idx="266">
                  <c:v>5238.8</c:v>
                </c:pt>
                <c:pt idx="267">
                  <c:v>5240.6000000000004</c:v>
                </c:pt>
                <c:pt idx="268">
                  <c:v>5242.4000000000005</c:v>
                </c:pt>
                <c:pt idx="269">
                  <c:v>5244.2</c:v>
                </c:pt>
                <c:pt idx="270">
                  <c:v>5246</c:v>
                </c:pt>
                <c:pt idx="271">
                  <c:v>5247.8</c:v>
                </c:pt>
                <c:pt idx="272">
                  <c:v>5249.6</c:v>
                </c:pt>
                <c:pt idx="273">
                  <c:v>5251.4</c:v>
                </c:pt>
                <c:pt idx="274">
                  <c:v>5253.2</c:v>
                </c:pt>
                <c:pt idx="275">
                  <c:v>5255</c:v>
                </c:pt>
                <c:pt idx="276">
                  <c:v>5256.8</c:v>
                </c:pt>
                <c:pt idx="277">
                  <c:v>5258.6</c:v>
                </c:pt>
                <c:pt idx="278">
                  <c:v>5260.4</c:v>
                </c:pt>
                <c:pt idx="279">
                  <c:v>5262.2</c:v>
                </c:pt>
                <c:pt idx="280">
                  <c:v>5264</c:v>
                </c:pt>
                <c:pt idx="281">
                  <c:v>5265.8</c:v>
                </c:pt>
                <c:pt idx="282">
                  <c:v>5267.6</c:v>
                </c:pt>
                <c:pt idx="283">
                  <c:v>5269.4</c:v>
                </c:pt>
                <c:pt idx="284">
                  <c:v>5271.2</c:v>
                </c:pt>
                <c:pt idx="285">
                  <c:v>5273</c:v>
                </c:pt>
                <c:pt idx="286">
                  <c:v>5274.8</c:v>
                </c:pt>
                <c:pt idx="287">
                  <c:v>5276.6</c:v>
                </c:pt>
                <c:pt idx="288">
                  <c:v>5278.4</c:v>
                </c:pt>
                <c:pt idx="289">
                  <c:v>5280.2</c:v>
                </c:pt>
                <c:pt idx="290">
                  <c:v>5282</c:v>
                </c:pt>
                <c:pt idx="291">
                  <c:v>5283.8</c:v>
                </c:pt>
                <c:pt idx="292">
                  <c:v>5285.6</c:v>
                </c:pt>
                <c:pt idx="293">
                  <c:v>5287.4</c:v>
                </c:pt>
                <c:pt idx="294">
                  <c:v>5289.2</c:v>
                </c:pt>
                <c:pt idx="295">
                  <c:v>5291</c:v>
                </c:pt>
                <c:pt idx="296">
                  <c:v>5292.8</c:v>
                </c:pt>
                <c:pt idx="297">
                  <c:v>5294.6</c:v>
                </c:pt>
                <c:pt idx="298">
                  <c:v>5296.4</c:v>
                </c:pt>
                <c:pt idx="299">
                  <c:v>5298.2</c:v>
                </c:pt>
                <c:pt idx="300">
                  <c:v>5300</c:v>
                </c:pt>
                <c:pt idx="301">
                  <c:v>5301.8</c:v>
                </c:pt>
              </c:numCache>
            </c:numRef>
          </c:xVal>
          <c:yVal>
            <c:numRef>
              <c:f>Hoja1!$AR$8:$AR$309</c:f>
              <c:numCache>
                <c:formatCode>0.00E+00</c:formatCode>
                <c:ptCount val="302"/>
                <c:pt idx="0">
                  <c:v>0.44660834755555556</c:v>
                </c:pt>
                <c:pt idx="1">
                  <c:v>0.44740896158333338</c:v>
                </c:pt>
                <c:pt idx="2">
                  <c:v>0.4490584342307693</c:v>
                </c:pt>
                <c:pt idx="3">
                  <c:v>0.45168041723076957</c:v>
                </c:pt>
                <c:pt idx="4">
                  <c:v>0.45501094700000028</c:v>
                </c:pt>
                <c:pt idx="5">
                  <c:v>0.45887212069230782</c:v>
                </c:pt>
                <c:pt idx="6">
                  <c:v>0.46304190807692314</c:v>
                </c:pt>
                <c:pt idx="7">
                  <c:v>0.46718763392307722</c:v>
                </c:pt>
                <c:pt idx="8">
                  <c:v>0.47108769400000028</c:v>
                </c:pt>
                <c:pt idx="9">
                  <c:v>0.47465361338461576</c:v>
                </c:pt>
                <c:pt idx="10">
                  <c:v>0.47784133361538461</c:v>
                </c:pt>
                <c:pt idx="11">
                  <c:v>0.48062900146153825</c:v>
                </c:pt>
                <c:pt idx="12">
                  <c:v>0.48286194400000032</c:v>
                </c:pt>
                <c:pt idx="13">
                  <c:v>0.48454050807692306</c:v>
                </c:pt>
                <c:pt idx="14">
                  <c:v>0.48577568569230795</c:v>
                </c:pt>
                <c:pt idx="15">
                  <c:v>0.486744791692308</c:v>
                </c:pt>
                <c:pt idx="16">
                  <c:v>0.48751437484615412</c:v>
                </c:pt>
                <c:pt idx="17">
                  <c:v>0.48817300623076931</c:v>
                </c:pt>
                <c:pt idx="18">
                  <c:v>0.48887550176923134</c:v>
                </c:pt>
                <c:pt idx="19">
                  <c:v>0.48971024930769264</c:v>
                </c:pt>
                <c:pt idx="20">
                  <c:v>0.49072137261538457</c:v>
                </c:pt>
                <c:pt idx="21">
                  <c:v>0.49178675500000041</c:v>
                </c:pt>
                <c:pt idx="22">
                  <c:v>0.4926243850000005</c:v>
                </c:pt>
                <c:pt idx="23">
                  <c:v>0.49306883292307724</c:v>
                </c:pt>
                <c:pt idx="24">
                  <c:v>0.49324386307692308</c:v>
                </c:pt>
                <c:pt idx="25">
                  <c:v>0.49338107830769296</c:v>
                </c:pt>
                <c:pt idx="26">
                  <c:v>0.49343645307692302</c:v>
                </c:pt>
                <c:pt idx="27">
                  <c:v>0.49336046807692346</c:v>
                </c:pt>
                <c:pt idx="28">
                  <c:v>0.49317558192307742</c:v>
                </c:pt>
                <c:pt idx="29">
                  <c:v>0.4929044331538468</c:v>
                </c:pt>
                <c:pt idx="30">
                  <c:v>0.49252579276923114</c:v>
                </c:pt>
                <c:pt idx="31">
                  <c:v>0.49208355676923082</c:v>
                </c:pt>
                <c:pt idx="32">
                  <c:v>0.49164298200000034</c:v>
                </c:pt>
                <c:pt idx="33">
                  <c:v>0.49129037292307698</c:v>
                </c:pt>
                <c:pt idx="34">
                  <c:v>0.49108999553846205</c:v>
                </c:pt>
                <c:pt idx="35">
                  <c:v>0.49097680476923128</c:v>
                </c:pt>
                <c:pt idx="36">
                  <c:v>0.49077861330769296</c:v>
                </c:pt>
                <c:pt idx="37">
                  <c:v>0.49040998907692351</c:v>
                </c:pt>
                <c:pt idx="38">
                  <c:v>0.48987193853846184</c:v>
                </c:pt>
                <c:pt idx="39">
                  <c:v>0.48918669838461609</c:v>
                </c:pt>
                <c:pt idx="40">
                  <c:v>0.48846131215384653</c:v>
                </c:pt>
                <c:pt idx="41">
                  <c:v>0.48786609261538483</c:v>
                </c:pt>
                <c:pt idx="42">
                  <c:v>0.48735833446153853</c:v>
                </c:pt>
                <c:pt idx="43">
                  <c:v>0.48683179576923108</c:v>
                </c:pt>
                <c:pt idx="44">
                  <c:v>0.48622288192307744</c:v>
                </c:pt>
                <c:pt idx="45">
                  <c:v>0.4855952009230769</c:v>
                </c:pt>
                <c:pt idx="46">
                  <c:v>0.48497018653846197</c:v>
                </c:pt>
                <c:pt idx="47">
                  <c:v>0.48426394907692311</c:v>
                </c:pt>
                <c:pt idx="48">
                  <c:v>0.48345578815384666</c:v>
                </c:pt>
                <c:pt idx="49">
                  <c:v>0.48262981361538482</c:v>
                </c:pt>
                <c:pt idx="50">
                  <c:v>0.48178630153846203</c:v>
                </c:pt>
                <c:pt idx="51">
                  <c:v>0.48096697976923147</c:v>
                </c:pt>
                <c:pt idx="52">
                  <c:v>0.48013016376923107</c:v>
                </c:pt>
                <c:pt idx="53">
                  <c:v>0.47933806038461607</c:v>
                </c:pt>
                <c:pt idx="54">
                  <c:v>0.47859036161538482</c:v>
                </c:pt>
                <c:pt idx="55">
                  <c:v>0.47794894561538481</c:v>
                </c:pt>
                <c:pt idx="56">
                  <c:v>0.47731023769230801</c:v>
                </c:pt>
                <c:pt idx="57">
                  <c:v>0.47665353492307683</c:v>
                </c:pt>
                <c:pt idx="58">
                  <c:v>0.47597882138461617</c:v>
                </c:pt>
                <c:pt idx="59">
                  <c:v>0.47528636569230814</c:v>
                </c:pt>
                <c:pt idx="60">
                  <c:v>0.47455578976923113</c:v>
                </c:pt>
                <c:pt idx="61">
                  <c:v>0.47378715776923086</c:v>
                </c:pt>
                <c:pt idx="62">
                  <c:v>0.47306214346153824</c:v>
                </c:pt>
                <c:pt idx="63">
                  <c:v>0.47242113761538462</c:v>
                </c:pt>
                <c:pt idx="64">
                  <c:v>0.47192445846153824</c:v>
                </c:pt>
                <c:pt idx="65">
                  <c:v>0.47175313976923078</c:v>
                </c:pt>
                <c:pt idx="66">
                  <c:v>0.47214742207692273</c:v>
                </c:pt>
                <c:pt idx="67">
                  <c:v>0.47332668830769298</c:v>
                </c:pt>
                <c:pt idx="68">
                  <c:v>0.47492547615384673</c:v>
                </c:pt>
                <c:pt idx="69">
                  <c:v>0.47621810138461595</c:v>
                </c:pt>
                <c:pt idx="70">
                  <c:v>0.47692445269230782</c:v>
                </c:pt>
                <c:pt idx="71">
                  <c:v>0.47708743323076952</c:v>
                </c:pt>
                <c:pt idx="72">
                  <c:v>0.47690981400000027</c:v>
                </c:pt>
                <c:pt idx="73">
                  <c:v>0.47665256923076965</c:v>
                </c:pt>
                <c:pt idx="74">
                  <c:v>0.47651541046153806</c:v>
                </c:pt>
                <c:pt idx="75">
                  <c:v>0.47655752515384653</c:v>
                </c:pt>
                <c:pt idx="76">
                  <c:v>0.47673714553846153</c:v>
                </c:pt>
                <c:pt idx="77">
                  <c:v>0.47704712530769261</c:v>
                </c:pt>
                <c:pt idx="78">
                  <c:v>0.47741734600000008</c:v>
                </c:pt>
                <c:pt idx="79">
                  <c:v>0.47778266653846191</c:v>
                </c:pt>
                <c:pt idx="80">
                  <c:v>0.47807434038461588</c:v>
                </c:pt>
                <c:pt idx="81">
                  <c:v>0.47839989053846182</c:v>
                </c:pt>
                <c:pt idx="82">
                  <c:v>0.47880245538461602</c:v>
                </c:pt>
                <c:pt idx="83">
                  <c:v>0.47924256146153849</c:v>
                </c:pt>
                <c:pt idx="84">
                  <c:v>0.47973936646153809</c:v>
                </c:pt>
                <c:pt idx="85">
                  <c:v>0.48027314200000004</c:v>
                </c:pt>
                <c:pt idx="86">
                  <c:v>0.48084362707692307</c:v>
                </c:pt>
                <c:pt idx="87">
                  <c:v>0.48148918038461602</c:v>
                </c:pt>
                <c:pt idx="88">
                  <c:v>0.48226755092307683</c:v>
                </c:pt>
                <c:pt idx="89">
                  <c:v>0.48313959484615376</c:v>
                </c:pt>
                <c:pt idx="90">
                  <c:v>0.48396989276923108</c:v>
                </c:pt>
                <c:pt idx="91">
                  <c:v>0.48470080253846182</c:v>
                </c:pt>
                <c:pt idx="92">
                  <c:v>0.485332686692308</c:v>
                </c:pt>
                <c:pt idx="93">
                  <c:v>0.48592367900000055</c:v>
                </c:pt>
                <c:pt idx="94">
                  <c:v>0.48649329230769267</c:v>
                </c:pt>
                <c:pt idx="95">
                  <c:v>0.48696532946153825</c:v>
                </c:pt>
                <c:pt idx="96">
                  <c:v>0.48735937123076978</c:v>
                </c:pt>
                <c:pt idx="97">
                  <c:v>0.48758103269230768</c:v>
                </c:pt>
                <c:pt idx="98">
                  <c:v>0.48753651969230782</c:v>
                </c:pt>
                <c:pt idx="99">
                  <c:v>0.48715140653846156</c:v>
                </c:pt>
                <c:pt idx="100">
                  <c:v>0.48654065192307722</c:v>
                </c:pt>
                <c:pt idx="101">
                  <c:v>0.48596918461538458</c:v>
                </c:pt>
                <c:pt idx="102">
                  <c:v>0.48581335107692308</c:v>
                </c:pt>
                <c:pt idx="103">
                  <c:v>0.48622163261538465</c:v>
                </c:pt>
                <c:pt idx="104">
                  <c:v>0.48709748200000008</c:v>
                </c:pt>
                <c:pt idx="105">
                  <c:v>0.4882509914615385</c:v>
                </c:pt>
                <c:pt idx="106">
                  <c:v>0.48954960276923082</c:v>
                </c:pt>
                <c:pt idx="107">
                  <c:v>0.4909551240769231</c:v>
                </c:pt>
                <c:pt idx="108">
                  <c:v>0.49241116176923139</c:v>
                </c:pt>
                <c:pt idx="109">
                  <c:v>0.49389874961538482</c:v>
                </c:pt>
                <c:pt idx="110">
                  <c:v>0.49541767023076977</c:v>
                </c:pt>
                <c:pt idx="111">
                  <c:v>0.49700473946153845</c:v>
                </c:pt>
                <c:pt idx="112">
                  <c:v>0.49862271315384693</c:v>
                </c:pt>
                <c:pt idx="113">
                  <c:v>0.50027155461538464</c:v>
                </c:pt>
                <c:pt idx="114">
                  <c:v>0.50185895307692308</c:v>
                </c:pt>
                <c:pt idx="115">
                  <c:v>0.50347676507692185</c:v>
                </c:pt>
                <c:pt idx="116">
                  <c:v>0.50525314430769186</c:v>
                </c:pt>
                <c:pt idx="117">
                  <c:v>0.50718750484615305</c:v>
                </c:pt>
                <c:pt idx="118">
                  <c:v>0.50916974169230711</c:v>
                </c:pt>
                <c:pt idx="119">
                  <c:v>0.51108996169230758</c:v>
                </c:pt>
                <c:pt idx="120">
                  <c:v>0.51296611776923007</c:v>
                </c:pt>
                <c:pt idx="121">
                  <c:v>0.51508910476923009</c:v>
                </c:pt>
                <c:pt idx="122">
                  <c:v>0.51729523599999994</c:v>
                </c:pt>
                <c:pt idx="123">
                  <c:v>0.5195292233846156</c:v>
                </c:pt>
                <c:pt idx="124">
                  <c:v>0.52198857300000001</c:v>
                </c:pt>
                <c:pt idx="125">
                  <c:v>0.52506897184615309</c:v>
                </c:pt>
                <c:pt idx="126">
                  <c:v>0.52860612584615307</c:v>
                </c:pt>
                <c:pt idx="127">
                  <c:v>0.53227458315384613</c:v>
                </c:pt>
                <c:pt idx="128">
                  <c:v>0.53575063576923077</c:v>
                </c:pt>
                <c:pt idx="129">
                  <c:v>0.53898133807692306</c:v>
                </c:pt>
                <c:pt idx="130">
                  <c:v>0.54200361384615381</c:v>
                </c:pt>
                <c:pt idx="131">
                  <c:v>0.54483672646153869</c:v>
                </c:pt>
                <c:pt idx="132">
                  <c:v>0.54740181169230773</c:v>
                </c:pt>
                <c:pt idx="133">
                  <c:v>0.54969588769230826</c:v>
                </c:pt>
                <c:pt idx="134">
                  <c:v>0.55194278338461533</c:v>
                </c:pt>
                <c:pt idx="135">
                  <c:v>0.55434815369230772</c:v>
                </c:pt>
                <c:pt idx="136">
                  <c:v>0.55695689423076911</c:v>
                </c:pt>
                <c:pt idx="137">
                  <c:v>0.55980410384615387</c:v>
                </c:pt>
                <c:pt idx="138">
                  <c:v>0.56282299184615359</c:v>
                </c:pt>
                <c:pt idx="139">
                  <c:v>0.56596021107692307</c:v>
                </c:pt>
                <c:pt idx="140">
                  <c:v>0.56905668107692242</c:v>
                </c:pt>
                <c:pt idx="141">
                  <c:v>0.57209485869230825</c:v>
                </c:pt>
                <c:pt idx="142">
                  <c:v>0.57496931961538522</c:v>
                </c:pt>
                <c:pt idx="143">
                  <c:v>0.5775925695384615</c:v>
                </c:pt>
                <c:pt idx="144">
                  <c:v>0.57989487200000089</c:v>
                </c:pt>
                <c:pt idx="145">
                  <c:v>0.58194719815384621</c:v>
                </c:pt>
                <c:pt idx="146">
                  <c:v>0.58385544661538524</c:v>
                </c:pt>
                <c:pt idx="147">
                  <c:v>0.5857252513076926</c:v>
                </c:pt>
                <c:pt idx="148">
                  <c:v>0.58752176838461478</c:v>
                </c:pt>
                <c:pt idx="149">
                  <c:v>0.58922767930769226</c:v>
                </c:pt>
                <c:pt idx="150">
                  <c:v>0.5907907806153847</c:v>
                </c:pt>
                <c:pt idx="151">
                  <c:v>0.59219399815384621</c:v>
                </c:pt>
                <c:pt idx="152">
                  <c:v>0.59336793699999957</c:v>
                </c:pt>
                <c:pt idx="153">
                  <c:v>0.5943306033846153</c:v>
                </c:pt>
                <c:pt idx="154">
                  <c:v>0.59509987992307756</c:v>
                </c:pt>
                <c:pt idx="155">
                  <c:v>0.59578071438461533</c:v>
                </c:pt>
                <c:pt idx="156">
                  <c:v>0.59639086415384612</c:v>
                </c:pt>
                <c:pt idx="157">
                  <c:v>0.59682630138461479</c:v>
                </c:pt>
                <c:pt idx="158">
                  <c:v>0.59710465976923022</c:v>
                </c:pt>
                <c:pt idx="159">
                  <c:v>0.59734769484615358</c:v>
                </c:pt>
                <c:pt idx="160">
                  <c:v>0.59769418776923056</c:v>
                </c:pt>
                <c:pt idx="161">
                  <c:v>0.59819585446153911</c:v>
                </c:pt>
                <c:pt idx="162">
                  <c:v>0.59885242538461536</c:v>
                </c:pt>
                <c:pt idx="163">
                  <c:v>0.59950803661538465</c:v>
                </c:pt>
                <c:pt idx="164">
                  <c:v>0.60000718507692241</c:v>
                </c:pt>
                <c:pt idx="165">
                  <c:v>0.60033291892307694</c:v>
                </c:pt>
                <c:pt idx="166">
                  <c:v>0.6004856884615386</c:v>
                </c:pt>
                <c:pt idx="167">
                  <c:v>0.60051755384615357</c:v>
                </c:pt>
                <c:pt idx="168">
                  <c:v>0.60051485723076925</c:v>
                </c:pt>
                <c:pt idx="169">
                  <c:v>0.6005465382307692</c:v>
                </c:pt>
                <c:pt idx="170">
                  <c:v>0.6006296426923089</c:v>
                </c:pt>
                <c:pt idx="171">
                  <c:v>0.60084984369230865</c:v>
                </c:pt>
                <c:pt idx="172">
                  <c:v>0.60122406946153861</c:v>
                </c:pt>
                <c:pt idx="173">
                  <c:v>0.60163203869230775</c:v>
                </c:pt>
                <c:pt idx="174">
                  <c:v>0.60200511069230833</c:v>
                </c:pt>
                <c:pt idx="175">
                  <c:v>0.6023091355384621</c:v>
                </c:pt>
                <c:pt idx="176">
                  <c:v>0.60249306323076923</c:v>
                </c:pt>
                <c:pt idx="177">
                  <c:v>0.60252303592307743</c:v>
                </c:pt>
                <c:pt idx="178">
                  <c:v>0.60238228576922981</c:v>
                </c:pt>
                <c:pt idx="179">
                  <c:v>0.60217348761538525</c:v>
                </c:pt>
                <c:pt idx="180">
                  <c:v>0.60196503192307749</c:v>
                </c:pt>
                <c:pt idx="181">
                  <c:v>0.60173992953846223</c:v>
                </c:pt>
                <c:pt idx="182">
                  <c:v>0.60151518246153868</c:v>
                </c:pt>
                <c:pt idx="183">
                  <c:v>0.60130782176923059</c:v>
                </c:pt>
                <c:pt idx="184">
                  <c:v>0.60110080023076962</c:v>
                </c:pt>
                <c:pt idx="185">
                  <c:v>0.60092800723076989</c:v>
                </c:pt>
                <c:pt idx="186">
                  <c:v>0.60077256869230766</c:v>
                </c:pt>
                <c:pt idx="187">
                  <c:v>0.60041884438461535</c:v>
                </c:pt>
                <c:pt idx="188">
                  <c:v>0.59977564692307772</c:v>
                </c:pt>
                <c:pt idx="189">
                  <c:v>0.59893920492307695</c:v>
                </c:pt>
                <c:pt idx="190">
                  <c:v>0.59808926499999959</c:v>
                </c:pt>
                <c:pt idx="191">
                  <c:v>0.59711267323076866</c:v>
                </c:pt>
                <c:pt idx="192">
                  <c:v>0.59585006369230753</c:v>
                </c:pt>
                <c:pt idx="193">
                  <c:v>0.59426625461538451</c:v>
                </c:pt>
                <c:pt idx="194">
                  <c:v>0.59268242146153838</c:v>
                </c:pt>
                <c:pt idx="195">
                  <c:v>0.59133522469230759</c:v>
                </c:pt>
                <c:pt idx="196">
                  <c:v>0.5902077624615385</c:v>
                </c:pt>
                <c:pt idx="197">
                  <c:v>0.5890802786923075</c:v>
                </c:pt>
                <c:pt idx="198">
                  <c:v>0.58785134576922993</c:v>
                </c:pt>
                <c:pt idx="199">
                  <c:v>0.58652096123076836</c:v>
                </c:pt>
                <c:pt idx="200">
                  <c:v>0.58512293307692242</c:v>
                </c:pt>
                <c:pt idx="201">
                  <c:v>0.5836910708461539</c:v>
                </c:pt>
                <c:pt idx="202">
                  <c:v>0.58237752276923005</c:v>
                </c:pt>
                <c:pt idx="203">
                  <c:v>0.58114847984615359</c:v>
                </c:pt>
                <c:pt idx="204">
                  <c:v>0.58002085030769224</c:v>
                </c:pt>
                <c:pt idx="205">
                  <c:v>0.57894391869230821</c:v>
                </c:pt>
                <c:pt idx="206">
                  <c:v>0.57790077976923049</c:v>
                </c:pt>
                <c:pt idx="207">
                  <c:v>0.57685762346153924</c:v>
                </c:pt>
                <c:pt idx="208">
                  <c:v>0.57593279430769229</c:v>
                </c:pt>
                <c:pt idx="209">
                  <c:v>0.5751262943846156</c:v>
                </c:pt>
                <c:pt idx="210">
                  <c:v>0.57438740692307744</c:v>
                </c:pt>
                <c:pt idx="211">
                  <c:v>0.57373304107692258</c:v>
                </c:pt>
                <c:pt idx="212">
                  <c:v>0.57314629100000003</c:v>
                </c:pt>
                <c:pt idx="213">
                  <c:v>0.57254262292307745</c:v>
                </c:pt>
                <c:pt idx="214">
                  <c:v>0.57192203746153913</c:v>
                </c:pt>
                <c:pt idx="215">
                  <c:v>0.57133525669230822</c:v>
                </c:pt>
                <c:pt idx="216">
                  <c:v>0.57084991123076989</c:v>
                </c:pt>
                <c:pt idx="217">
                  <c:v>0.57044909569230762</c:v>
                </c:pt>
                <c:pt idx="218">
                  <c:v>0.57011590430769243</c:v>
                </c:pt>
                <c:pt idx="219">
                  <c:v>0.56979961515384736</c:v>
                </c:pt>
                <c:pt idx="220">
                  <c:v>0.56958477038461541</c:v>
                </c:pt>
                <c:pt idx="221">
                  <c:v>0.56947137138461545</c:v>
                </c:pt>
                <c:pt idx="222">
                  <c:v>0.56939178499999998</c:v>
                </c:pt>
                <c:pt idx="223">
                  <c:v>0.56914311123076922</c:v>
                </c:pt>
                <c:pt idx="224">
                  <c:v>0.56889443523076977</c:v>
                </c:pt>
                <c:pt idx="225">
                  <c:v>0.56876411715384678</c:v>
                </c:pt>
                <c:pt idx="226">
                  <c:v>0.56868452315384665</c:v>
                </c:pt>
                <c:pt idx="227">
                  <c:v>0.56862183669230892</c:v>
                </c:pt>
                <c:pt idx="228">
                  <c:v>0.56857605792307753</c:v>
                </c:pt>
                <c:pt idx="229">
                  <c:v>0.56839500238461604</c:v>
                </c:pt>
                <c:pt idx="230">
                  <c:v>0.56819703469230831</c:v>
                </c:pt>
                <c:pt idx="231">
                  <c:v>0.56796524423076922</c:v>
                </c:pt>
                <c:pt idx="232">
                  <c:v>0.56775036023076919</c:v>
                </c:pt>
                <c:pt idx="233">
                  <c:v>0.56758620238461532</c:v>
                </c:pt>
                <c:pt idx="234">
                  <c:v>0.56745586176923057</c:v>
                </c:pt>
                <c:pt idx="235">
                  <c:v>0.56746080461538462</c:v>
                </c:pt>
                <c:pt idx="236">
                  <c:v>0.56782086830769263</c:v>
                </c:pt>
                <c:pt idx="237">
                  <c:v>0.56819784284615382</c:v>
                </c:pt>
                <c:pt idx="238">
                  <c:v>0.56798294230769231</c:v>
                </c:pt>
                <c:pt idx="239">
                  <c:v>0.56729453584615386</c:v>
                </c:pt>
                <c:pt idx="240">
                  <c:v>0.56655538823076868</c:v>
                </c:pt>
                <c:pt idx="241">
                  <c:v>0.56596842776923051</c:v>
                </c:pt>
                <c:pt idx="242">
                  <c:v>0.56534763253846265</c:v>
                </c:pt>
                <c:pt idx="243">
                  <c:v>0.56474554507692309</c:v>
                </c:pt>
                <c:pt idx="244">
                  <c:v>0.56435324169230749</c:v>
                </c:pt>
                <c:pt idx="245">
                  <c:v>0.56426177153846169</c:v>
                </c:pt>
                <c:pt idx="246">
                  <c:v>0.5641829215384615</c:v>
                </c:pt>
                <c:pt idx="247">
                  <c:v>0.56426244792307689</c:v>
                </c:pt>
                <c:pt idx="248">
                  <c:v>0.56447875392307756</c:v>
                </c:pt>
                <c:pt idx="249">
                  <c:v>0.5645427859230765</c:v>
                </c:pt>
                <c:pt idx="250">
                  <c:v>0.5640653833076924</c:v>
                </c:pt>
                <c:pt idx="251">
                  <c:v>0.56301259646153845</c:v>
                </c:pt>
                <c:pt idx="252">
                  <c:v>0.56158736146153798</c:v>
                </c:pt>
                <c:pt idx="253">
                  <c:v>0.56009423815384696</c:v>
                </c:pt>
                <c:pt idx="254">
                  <c:v>0.55899017576923049</c:v>
                </c:pt>
                <c:pt idx="255">
                  <c:v>0.55817362846153862</c:v>
                </c:pt>
                <c:pt idx="256">
                  <c:v>0.55696754084615308</c:v>
                </c:pt>
                <c:pt idx="257">
                  <c:v>0.55496555692307759</c:v>
                </c:pt>
                <c:pt idx="258">
                  <c:v>0.55269240876923076</c:v>
                </c:pt>
                <c:pt idx="259">
                  <c:v>0.55063909415384693</c:v>
                </c:pt>
                <c:pt idx="260">
                  <c:v>0.55007565207692355</c:v>
                </c:pt>
                <c:pt idx="261">
                  <c:v>0.55059592761538523</c:v>
                </c:pt>
                <c:pt idx="262">
                  <c:v>0.55172590623076989</c:v>
                </c:pt>
                <c:pt idx="263">
                  <c:v>0.5525172589230769</c:v>
                </c:pt>
                <c:pt idx="264">
                  <c:v>0.55259730030769227</c:v>
                </c:pt>
                <c:pt idx="265">
                  <c:v>0.55274519900000063</c:v>
                </c:pt>
                <c:pt idx="266">
                  <c:v>0.55302865038461613</c:v>
                </c:pt>
                <c:pt idx="267">
                  <c:v>0.55363404900000002</c:v>
                </c:pt>
                <c:pt idx="268">
                  <c:v>0.55400234638461543</c:v>
                </c:pt>
                <c:pt idx="269">
                  <c:v>0.55477739723076924</c:v>
                </c:pt>
                <c:pt idx="270">
                  <c:v>0.5553661478461529</c:v>
                </c:pt>
                <c:pt idx="271">
                  <c:v>0.55600588607692314</c:v>
                </c:pt>
                <c:pt idx="272">
                  <c:v>0.55708640953846167</c:v>
                </c:pt>
                <c:pt idx="273">
                  <c:v>0.5576754585384629</c:v>
                </c:pt>
                <c:pt idx="274">
                  <c:v>0.55826471415384604</c:v>
                </c:pt>
                <c:pt idx="275">
                  <c:v>0.55975268646153864</c:v>
                </c:pt>
                <c:pt idx="276">
                  <c:v>0.56146127461538464</c:v>
                </c:pt>
                <c:pt idx="277">
                  <c:v>0.56323803407692319</c:v>
                </c:pt>
                <c:pt idx="278">
                  <c:v>0.56582911876923081</c:v>
                </c:pt>
                <c:pt idx="279">
                  <c:v>0.56758940215384679</c:v>
                </c:pt>
                <c:pt idx="280">
                  <c:v>0.56802692769230767</c:v>
                </c:pt>
                <c:pt idx="281">
                  <c:v>0.56798975230769289</c:v>
                </c:pt>
                <c:pt idx="282">
                  <c:v>0.56883478061538462</c:v>
                </c:pt>
                <c:pt idx="283">
                  <c:v>0.56986637161538467</c:v>
                </c:pt>
                <c:pt idx="284">
                  <c:v>0.5699819673846156</c:v>
                </c:pt>
                <c:pt idx="285">
                  <c:v>0.57330539315384665</c:v>
                </c:pt>
                <c:pt idx="286">
                  <c:v>0.58258591976922991</c:v>
                </c:pt>
                <c:pt idx="287">
                  <c:v>0.59376811261538465</c:v>
                </c:pt>
                <c:pt idx="288">
                  <c:v>0.60079384169230765</c:v>
                </c:pt>
                <c:pt idx="289">
                  <c:v>0.60748123307692303</c:v>
                </c:pt>
                <c:pt idx="290">
                  <c:v>0.61160598930769261</c:v>
                </c:pt>
                <c:pt idx="291">
                  <c:v>0.6071067283076923</c:v>
                </c:pt>
                <c:pt idx="292">
                  <c:v>0.60578255169230777</c:v>
                </c:pt>
                <c:pt idx="293">
                  <c:v>0.60688716515384611</c:v>
                </c:pt>
                <c:pt idx="294">
                  <c:v>0.62229076861538513</c:v>
                </c:pt>
                <c:pt idx="295">
                  <c:v>0.64104152953846205</c:v>
                </c:pt>
                <c:pt idx="296">
                  <c:v>0.65060543738461685</c:v>
                </c:pt>
                <c:pt idx="297">
                  <c:v>0.6493682895384616</c:v>
                </c:pt>
                <c:pt idx="298">
                  <c:v>0.64424175515384696</c:v>
                </c:pt>
                <c:pt idx="299">
                  <c:v>0.64451088376923049</c:v>
                </c:pt>
                <c:pt idx="300">
                  <c:v>0.64747266125000003</c:v>
                </c:pt>
                <c:pt idx="301">
                  <c:v>0.64979988544444556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013840"/>
        <c:axId val="154014400"/>
      </c:scatterChart>
      <c:valAx>
        <c:axId val="154013840"/>
        <c:scaling>
          <c:orientation val="minMax"/>
          <c:max val="5300"/>
        </c:scaling>
        <c:delete val="0"/>
        <c:axPos val="b"/>
        <c:majorGridlines/>
        <c:minorGridlines/>
        <c:numFmt formatCode="#\+##0" sourceLinked="0"/>
        <c:majorTickMark val="out"/>
        <c:minorTickMark val="none"/>
        <c:tickLblPos val="low"/>
        <c:crossAx val="154014400"/>
        <c:crosses val="autoZero"/>
        <c:crossBetween val="midCat"/>
      </c:valAx>
      <c:valAx>
        <c:axId val="154014400"/>
        <c:scaling>
          <c:orientation val="minMax"/>
          <c:max val="0.70000000000000062"/>
          <c:min val="0.4"/>
        </c:scaling>
        <c:delete val="0"/>
        <c:axPos val="l"/>
        <c:majorGridlines/>
        <c:minorGridlines/>
        <c:numFmt formatCode="#,##0.00" sourceLinked="0"/>
        <c:majorTickMark val="out"/>
        <c:minorTickMark val="none"/>
        <c:tickLblPos val="nextTo"/>
        <c:crossAx val="15401384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s-ES" sz="1200" dirty="0"/>
              <a:t>Caudales</a:t>
            </a:r>
            <a:r>
              <a:rPr lang="es-ES" sz="1200" baseline="0" dirty="0"/>
              <a:t> (m</a:t>
            </a:r>
            <a:r>
              <a:rPr lang="es-ES" sz="1200" baseline="30000" dirty="0"/>
              <a:t>3</a:t>
            </a:r>
            <a:r>
              <a:rPr lang="es-ES" sz="1200" baseline="0" dirty="0"/>
              <a:t>/h)</a:t>
            </a:r>
            <a:endParaRPr lang="es-ES" sz="1200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1"/>
          <c:order val="0"/>
          <c:spPr>
            <a:ln>
              <a:prstDash val="dash"/>
            </a:ln>
          </c:spPr>
          <c:marker>
            <c:symbol val="none"/>
          </c:marker>
          <c:xVal>
            <c:numRef>
              <c:f>Hoja1!$AL$7:$AL$8</c:f>
              <c:numCache>
                <c:formatCode>General</c:formatCode>
                <c:ptCount val="2"/>
                <c:pt idx="0">
                  <c:v>5300</c:v>
                </c:pt>
                <c:pt idx="1">
                  <c:v>5300</c:v>
                </c:pt>
              </c:numCache>
            </c:numRef>
          </c:xVal>
          <c:yVal>
            <c:numRef>
              <c:f>Hoja1!$AM$7:$AM$8</c:f>
              <c:numCache>
                <c:formatCode>General</c:formatCode>
                <c:ptCount val="2"/>
                <c:pt idx="0">
                  <c:v>100</c:v>
                </c:pt>
                <c:pt idx="1">
                  <c:v>-80</c:v>
                </c:pt>
              </c:numCache>
            </c:numRef>
          </c:yVal>
          <c:smooth val="0"/>
        </c:ser>
        <c:ser>
          <c:idx val="2"/>
          <c:order val="1"/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Hoja1!$W$8:$W$305</c:f>
              <c:numCache>
                <c:formatCode>0.00E+00</c:formatCode>
                <c:ptCount val="298"/>
                <c:pt idx="0">
                  <c:v>4761.8</c:v>
                </c:pt>
                <c:pt idx="1">
                  <c:v>4763.6000000000004</c:v>
                </c:pt>
                <c:pt idx="2">
                  <c:v>4765.4000000000005</c:v>
                </c:pt>
                <c:pt idx="3">
                  <c:v>4767.2</c:v>
                </c:pt>
                <c:pt idx="4">
                  <c:v>4769</c:v>
                </c:pt>
                <c:pt idx="5">
                  <c:v>4770.8</c:v>
                </c:pt>
                <c:pt idx="6">
                  <c:v>4772.6000000000004</c:v>
                </c:pt>
                <c:pt idx="7">
                  <c:v>4774.4000000000005</c:v>
                </c:pt>
                <c:pt idx="8">
                  <c:v>4776.2</c:v>
                </c:pt>
                <c:pt idx="9">
                  <c:v>4778</c:v>
                </c:pt>
                <c:pt idx="10">
                  <c:v>4779.8</c:v>
                </c:pt>
                <c:pt idx="11">
                  <c:v>4781.6000000000004</c:v>
                </c:pt>
                <c:pt idx="12">
                  <c:v>4783.4000000000005</c:v>
                </c:pt>
                <c:pt idx="13">
                  <c:v>4785.2</c:v>
                </c:pt>
                <c:pt idx="14">
                  <c:v>4787</c:v>
                </c:pt>
                <c:pt idx="15">
                  <c:v>4788.8</c:v>
                </c:pt>
                <c:pt idx="16">
                  <c:v>4790.6000000000004</c:v>
                </c:pt>
                <c:pt idx="17">
                  <c:v>4792.4000000000005</c:v>
                </c:pt>
                <c:pt idx="18">
                  <c:v>4794.2</c:v>
                </c:pt>
                <c:pt idx="19">
                  <c:v>4796</c:v>
                </c:pt>
                <c:pt idx="20">
                  <c:v>4797.8</c:v>
                </c:pt>
                <c:pt idx="21">
                  <c:v>4799.6000000000004</c:v>
                </c:pt>
                <c:pt idx="22">
                  <c:v>4801.4000000000005</c:v>
                </c:pt>
                <c:pt idx="23">
                  <c:v>4803.2</c:v>
                </c:pt>
                <c:pt idx="24">
                  <c:v>4805</c:v>
                </c:pt>
                <c:pt idx="25">
                  <c:v>4806.8</c:v>
                </c:pt>
                <c:pt idx="26">
                  <c:v>4808.6000000000004</c:v>
                </c:pt>
                <c:pt idx="27">
                  <c:v>4810.4000000000005</c:v>
                </c:pt>
                <c:pt idx="28">
                  <c:v>4812.2</c:v>
                </c:pt>
                <c:pt idx="29">
                  <c:v>4814</c:v>
                </c:pt>
                <c:pt idx="30">
                  <c:v>4815.8</c:v>
                </c:pt>
                <c:pt idx="31">
                  <c:v>4817.6000000000004</c:v>
                </c:pt>
                <c:pt idx="32">
                  <c:v>4819.4000000000005</c:v>
                </c:pt>
                <c:pt idx="33">
                  <c:v>4821.2</c:v>
                </c:pt>
                <c:pt idx="34">
                  <c:v>4823</c:v>
                </c:pt>
                <c:pt idx="35">
                  <c:v>4824.8</c:v>
                </c:pt>
                <c:pt idx="36">
                  <c:v>4826.6000000000004</c:v>
                </c:pt>
                <c:pt idx="37">
                  <c:v>4828.4000000000005</c:v>
                </c:pt>
                <c:pt idx="38">
                  <c:v>4830.2</c:v>
                </c:pt>
                <c:pt idx="39">
                  <c:v>4832</c:v>
                </c:pt>
                <c:pt idx="40">
                  <c:v>4833.8</c:v>
                </c:pt>
                <c:pt idx="41">
                  <c:v>4835.6000000000004</c:v>
                </c:pt>
                <c:pt idx="42">
                  <c:v>4837.4000000000005</c:v>
                </c:pt>
                <c:pt idx="43">
                  <c:v>4839.2</c:v>
                </c:pt>
                <c:pt idx="44">
                  <c:v>4841</c:v>
                </c:pt>
                <c:pt idx="45">
                  <c:v>4842.8</c:v>
                </c:pt>
                <c:pt idx="46">
                  <c:v>4844.6000000000004</c:v>
                </c:pt>
                <c:pt idx="47">
                  <c:v>4846.4000000000005</c:v>
                </c:pt>
                <c:pt idx="48">
                  <c:v>4848.2</c:v>
                </c:pt>
                <c:pt idx="49">
                  <c:v>4850</c:v>
                </c:pt>
                <c:pt idx="50">
                  <c:v>4851.8</c:v>
                </c:pt>
                <c:pt idx="51">
                  <c:v>4853.6000000000004</c:v>
                </c:pt>
                <c:pt idx="52">
                  <c:v>4855.4000000000005</c:v>
                </c:pt>
                <c:pt idx="53">
                  <c:v>4857.2</c:v>
                </c:pt>
                <c:pt idx="54">
                  <c:v>4859</c:v>
                </c:pt>
                <c:pt idx="55">
                  <c:v>4860.8</c:v>
                </c:pt>
                <c:pt idx="56">
                  <c:v>4862.6000000000004</c:v>
                </c:pt>
                <c:pt idx="57">
                  <c:v>4864.4000000000005</c:v>
                </c:pt>
                <c:pt idx="58">
                  <c:v>4866.2</c:v>
                </c:pt>
                <c:pt idx="59">
                  <c:v>4868</c:v>
                </c:pt>
                <c:pt idx="60">
                  <c:v>4869.8</c:v>
                </c:pt>
                <c:pt idx="61">
                  <c:v>4871.6000000000004</c:v>
                </c:pt>
                <c:pt idx="62">
                  <c:v>4873.4000000000005</c:v>
                </c:pt>
                <c:pt idx="63">
                  <c:v>4875.2</c:v>
                </c:pt>
                <c:pt idx="64">
                  <c:v>4877</c:v>
                </c:pt>
                <c:pt idx="65">
                  <c:v>4878.8</c:v>
                </c:pt>
                <c:pt idx="66">
                  <c:v>4880.6000000000004</c:v>
                </c:pt>
                <c:pt idx="67">
                  <c:v>4882.4000000000005</c:v>
                </c:pt>
                <c:pt idx="68">
                  <c:v>4884.2</c:v>
                </c:pt>
                <c:pt idx="69">
                  <c:v>4886</c:v>
                </c:pt>
                <c:pt idx="70">
                  <c:v>4887.8</c:v>
                </c:pt>
                <c:pt idx="71">
                  <c:v>4889.6000000000004</c:v>
                </c:pt>
                <c:pt idx="72">
                  <c:v>4891.4000000000005</c:v>
                </c:pt>
                <c:pt idx="73">
                  <c:v>4893.2</c:v>
                </c:pt>
                <c:pt idx="74">
                  <c:v>4895</c:v>
                </c:pt>
                <c:pt idx="75">
                  <c:v>4896.8</c:v>
                </c:pt>
                <c:pt idx="76">
                  <c:v>4898.6000000000004</c:v>
                </c:pt>
                <c:pt idx="77">
                  <c:v>4900.4000000000005</c:v>
                </c:pt>
                <c:pt idx="78">
                  <c:v>4902.2</c:v>
                </c:pt>
                <c:pt idx="79">
                  <c:v>4904</c:v>
                </c:pt>
                <c:pt idx="80">
                  <c:v>4905.8</c:v>
                </c:pt>
                <c:pt idx="81">
                  <c:v>4907.6000000000004</c:v>
                </c:pt>
                <c:pt idx="82">
                  <c:v>4909.4000000000005</c:v>
                </c:pt>
                <c:pt idx="83">
                  <c:v>4911.2</c:v>
                </c:pt>
                <c:pt idx="84">
                  <c:v>4913</c:v>
                </c:pt>
                <c:pt idx="85">
                  <c:v>4914.8</c:v>
                </c:pt>
                <c:pt idx="86">
                  <c:v>4916.6000000000004</c:v>
                </c:pt>
                <c:pt idx="87">
                  <c:v>4918.4000000000005</c:v>
                </c:pt>
                <c:pt idx="88">
                  <c:v>4920.2</c:v>
                </c:pt>
                <c:pt idx="89">
                  <c:v>4922</c:v>
                </c:pt>
                <c:pt idx="90">
                  <c:v>4923.8</c:v>
                </c:pt>
                <c:pt idx="91">
                  <c:v>4925.6000000000004</c:v>
                </c:pt>
                <c:pt idx="92">
                  <c:v>4927.4000000000005</c:v>
                </c:pt>
                <c:pt idx="93">
                  <c:v>4929.2</c:v>
                </c:pt>
                <c:pt idx="94">
                  <c:v>4931</c:v>
                </c:pt>
                <c:pt idx="95">
                  <c:v>4932.8</c:v>
                </c:pt>
                <c:pt idx="96">
                  <c:v>4934.6000000000004</c:v>
                </c:pt>
                <c:pt idx="97">
                  <c:v>4936.4000000000005</c:v>
                </c:pt>
                <c:pt idx="98">
                  <c:v>4938.2</c:v>
                </c:pt>
                <c:pt idx="99">
                  <c:v>4940</c:v>
                </c:pt>
                <c:pt idx="100">
                  <c:v>4941.8</c:v>
                </c:pt>
                <c:pt idx="101">
                  <c:v>4943.6000000000004</c:v>
                </c:pt>
                <c:pt idx="102">
                  <c:v>4945.4000000000005</c:v>
                </c:pt>
                <c:pt idx="103">
                  <c:v>4947.2</c:v>
                </c:pt>
                <c:pt idx="104">
                  <c:v>4949</c:v>
                </c:pt>
                <c:pt idx="105">
                  <c:v>4950.8</c:v>
                </c:pt>
                <c:pt idx="106">
                  <c:v>4952.6000000000004</c:v>
                </c:pt>
                <c:pt idx="107">
                  <c:v>4954.4000000000005</c:v>
                </c:pt>
                <c:pt idx="108">
                  <c:v>4956.2</c:v>
                </c:pt>
                <c:pt idx="109">
                  <c:v>4958</c:v>
                </c:pt>
                <c:pt idx="110">
                  <c:v>4959.8</c:v>
                </c:pt>
                <c:pt idx="111">
                  <c:v>4961.6000000000004</c:v>
                </c:pt>
                <c:pt idx="112">
                  <c:v>4963.4000000000005</c:v>
                </c:pt>
                <c:pt idx="113">
                  <c:v>4965.2</c:v>
                </c:pt>
                <c:pt idx="114">
                  <c:v>4967</c:v>
                </c:pt>
                <c:pt idx="115">
                  <c:v>4968.8</c:v>
                </c:pt>
                <c:pt idx="116">
                  <c:v>4970.6000000000004</c:v>
                </c:pt>
                <c:pt idx="117">
                  <c:v>4972.4000000000005</c:v>
                </c:pt>
                <c:pt idx="118">
                  <c:v>4974.2</c:v>
                </c:pt>
                <c:pt idx="119">
                  <c:v>4976</c:v>
                </c:pt>
                <c:pt idx="120">
                  <c:v>4977.8</c:v>
                </c:pt>
                <c:pt idx="121">
                  <c:v>4979.6000000000004</c:v>
                </c:pt>
                <c:pt idx="122">
                  <c:v>4981.4000000000005</c:v>
                </c:pt>
                <c:pt idx="123">
                  <c:v>4983.2</c:v>
                </c:pt>
                <c:pt idx="124">
                  <c:v>4985</c:v>
                </c:pt>
                <c:pt idx="125">
                  <c:v>4986.8</c:v>
                </c:pt>
                <c:pt idx="126">
                  <c:v>4988.6000000000004</c:v>
                </c:pt>
                <c:pt idx="127">
                  <c:v>4990.4000000000005</c:v>
                </c:pt>
                <c:pt idx="128">
                  <c:v>4992.2</c:v>
                </c:pt>
                <c:pt idx="129">
                  <c:v>4994</c:v>
                </c:pt>
                <c:pt idx="130">
                  <c:v>4995.8</c:v>
                </c:pt>
                <c:pt idx="131">
                  <c:v>4997.6000000000004</c:v>
                </c:pt>
                <c:pt idx="132">
                  <c:v>4999.4000000000005</c:v>
                </c:pt>
                <c:pt idx="133">
                  <c:v>5001.2</c:v>
                </c:pt>
                <c:pt idx="134">
                  <c:v>5003</c:v>
                </c:pt>
                <c:pt idx="135">
                  <c:v>5004.8</c:v>
                </c:pt>
                <c:pt idx="136">
                  <c:v>5006.6000000000004</c:v>
                </c:pt>
                <c:pt idx="137">
                  <c:v>5008.4000000000005</c:v>
                </c:pt>
                <c:pt idx="138">
                  <c:v>5010.2</c:v>
                </c:pt>
                <c:pt idx="139">
                  <c:v>5012</c:v>
                </c:pt>
                <c:pt idx="140">
                  <c:v>5013.8</c:v>
                </c:pt>
                <c:pt idx="141">
                  <c:v>5015.6000000000004</c:v>
                </c:pt>
                <c:pt idx="142">
                  <c:v>5017.4000000000005</c:v>
                </c:pt>
                <c:pt idx="143">
                  <c:v>5019.2</c:v>
                </c:pt>
                <c:pt idx="144">
                  <c:v>5021</c:v>
                </c:pt>
                <c:pt idx="145">
                  <c:v>5022.8</c:v>
                </c:pt>
                <c:pt idx="146">
                  <c:v>5024.6000000000004</c:v>
                </c:pt>
                <c:pt idx="147">
                  <c:v>5026.4000000000005</c:v>
                </c:pt>
                <c:pt idx="148">
                  <c:v>5028.2</c:v>
                </c:pt>
                <c:pt idx="149">
                  <c:v>5030</c:v>
                </c:pt>
                <c:pt idx="150">
                  <c:v>5031.8</c:v>
                </c:pt>
                <c:pt idx="151">
                  <c:v>5033.6000000000004</c:v>
                </c:pt>
                <c:pt idx="152">
                  <c:v>5035.4000000000005</c:v>
                </c:pt>
                <c:pt idx="153">
                  <c:v>5037.2</c:v>
                </c:pt>
                <c:pt idx="154">
                  <c:v>5039</c:v>
                </c:pt>
                <c:pt idx="155">
                  <c:v>5040.8</c:v>
                </c:pt>
                <c:pt idx="156">
                  <c:v>5042.6000000000004</c:v>
                </c:pt>
                <c:pt idx="157">
                  <c:v>5044.4000000000005</c:v>
                </c:pt>
                <c:pt idx="158">
                  <c:v>5046.2</c:v>
                </c:pt>
                <c:pt idx="159">
                  <c:v>5048</c:v>
                </c:pt>
                <c:pt idx="160">
                  <c:v>5049.8</c:v>
                </c:pt>
                <c:pt idx="161">
                  <c:v>5051.6000000000004</c:v>
                </c:pt>
                <c:pt idx="162">
                  <c:v>5053.4000000000005</c:v>
                </c:pt>
                <c:pt idx="163">
                  <c:v>5055.2</c:v>
                </c:pt>
                <c:pt idx="164">
                  <c:v>5057</c:v>
                </c:pt>
                <c:pt idx="165">
                  <c:v>5058.8</c:v>
                </c:pt>
                <c:pt idx="166">
                  <c:v>5060.6000000000004</c:v>
                </c:pt>
                <c:pt idx="167">
                  <c:v>5062.4000000000005</c:v>
                </c:pt>
                <c:pt idx="168">
                  <c:v>5064.2</c:v>
                </c:pt>
                <c:pt idx="169">
                  <c:v>5066</c:v>
                </c:pt>
                <c:pt idx="170">
                  <c:v>5067.8</c:v>
                </c:pt>
                <c:pt idx="171">
                  <c:v>5069.6000000000004</c:v>
                </c:pt>
                <c:pt idx="172">
                  <c:v>5071.4000000000005</c:v>
                </c:pt>
                <c:pt idx="173">
                  <c:v>5073.2</c:v>
                </c:pt>
                <c:pt idx="174">
                  <c:v>5075</c:v>
                </c:pt>
                <c:pt idx="175">
                  <c:v>5076.8</c:v>
                </c:pt>
                <c:pt idx="176">
                  <c:v>5078.6000000000004</c:v>
                </c:pt>
                <c:pt idx="177">
                  <c:v>5080.4000000000005</c:v>
                </c:pt>
                <c:pt idx="178">
                  <c:v>5082.2</c:v>
                </c:pt>
                <c:pt idx="179">
                  <c:v>5084</c:v>
                </c:pt>
                <c:pt idx="180">
                  <c:v>5085.8</c:v>
                </c:pt>
                <c:pt idx="181">
                  <c:v>5087.6000000000004</c:v>
                </c:pt>
                <c:pt idx="182">
                  <c:v>5089.4000000000005</c:v>
                </c:pt>
                <c:pt idx="183">
                  <c:v>5091.2</c:v>
                </c:pt>
                <c:pt idx="184">
                  <c:v>5093</c:v>
                </c:pt>
                <c:pt idx="185">
                  <c:v>5094.8</c:v>
                </c:pt>
                <c:pt idx="186">
                  <c:v>5096.6000000000004</c:v>
                </c:pt>
                <c:pt idx="187">
                  <c:v>5098.4000000000005</c:v>
                </c:pt>
                <c:pt idx="188">
                  <c:v>5100.2</c:v>
                </c:pt>
                <c:pt idx="189">
                  <c:v>5102</c:v>
                </c:pt>
                <c:pt idx="190">
                  <c:v>5103.8</c:v>
                </c:pt>
                <c:pt idx="191">
                  <c:v>5105.6000000000004</c:v>
                </c:pt>
                <c:pt idx="192">
                  <c:v>5107.4000000000005</c:v>
                </c:pt>
                <c:pt idx="193">
                  <c:v>5109.2</c:v>
                </c:pt>
                <c:pt idx="194">
                  <c:v>5111</c:v>
                </c:pt>
                <c:pt idx="195">
                  <c:v>5112.8</c:v>
                </c:pt>
                <c:pt idx="196">
                  <c:v>5114.6000000000004</c:v>
                </c:pt>
                <c:pt idx="197">
                  <c:v>5116.4000000000005</c:v>
                </c:pt>
                <c:pt idx="198">
                  <c:v>5118.2</c:v>
                </c:pt>
                <c:pt idx="199">
                  <c:v>5120</c:v>
                </c:pt>
                <c:pt idx="200">
                  <c:v>5121.8</c:v>
                </c:pt>
                <c:pt idx="201">
                  <c:v>5123.6000000000004</c:v>
                </c:pt>
                <c:pt idx="202">
                  <c:v>5125.4000000000005</c:v>
                </c:pt>
                <c:pt idx="203">
                  <c:v>5127.2</c:v>
                </c:pt>
                <c:pt idx="204">
                  <c:v>5129</c:v>
                </c:pt>
                <c:pt idx="205">
                  <c:v>5130.8</c:v>
                </c:pt>
                <c:pt idx="206">
                  <c:v>5132.6000000000004</c:v>
                </c:pt>
                <c:pt idx="207">
                  <c:v>5134.4000000000096</c:v>
                </c:pt>
                <c:pt idx="208">
                  <c:v>5136.2000000000098</c:v>
                </c:pt>
                <c:pt idx="209">
                  <c:v>5138.00000000001</c:v>
                </c:pt>
                <c:pt idx="210">
                  <c:v>5139.8000000000102</c:v>
                </c:pt>
                <c:pt idx="211">
                  <c:v>5141.6000000000104</c:v>
                </c:pt>
                <c:pt idx="212">
                  <c:v>5143.4000000000096</c:v>
                </c:pt>
                <c:pt idx="213">
                  <c:v>5145.2000000000098</c:v>
                </c:pt>
                <c:pt idx="214">
                  <c:v>5147.00000000001</c:v>
                </c:pt>
                <c:pt idx="215">
                  <c:v>5148.8000000000102</c:v>
                </c:pt>
                <c:pt idx="216">
                  <c:v>5150.6000000000104</c:v>
                </c:pt>
                <c:pt idx="217">
                  <c:v>5152.4000000000096</c:v>
                </c:pt>
                <c:pt idx="218">
                  <c:v>5154.2000000000098</c:v>
                </c:pt>
                <c:pt idx="219">
                  <c:v>5156.00000000001</c:v>
                </c:pt>
                <c:pt idx="220">
                  <c:v>5157.8000000000102</c:v>
                </c:pt>
                <c:pt idx="221">
                  <c:v>5159.6000000000104</c:v>
                </c:pt>
                <c:pt idx="222">
                  <c:v>5161.4000000000096</c:v>
                </c:pt>
                <c:pt idx="223">
                  <c:v>5163.2000000000098</c:v>
                </c:pt>
                <c:pt idx="224">
                  <c:v>5165.00000000001</c:v>
                </c:pt>
                <c:pt idx="225">
                  <c:v>5166.8000000000102</c:v>
                </c:pt>
                <c:pt idx="226">
                  <c:v>5168.6000000000104</c:v>
                </c:pt>
                <c:pt idx="227">
                  <c:v>5170.4000000000096</c:v>
                </c:pt>
                <c:pt idx="228">
                  <c:v>5172.2000000000098</c:v>
                </c:pt>
                <c:pt idx="229">
                  <c:v>5174.00000000001</c:v>
                </c:pt>
                <c:pt idx="230">
                  <c:v>5175.8000000000102</c:v>
                </c:pt>
                <c:pt idx="231">
                  <c:v>5177.6000000000104</c:v>
                </c:pt>
                <c:pt idx="232">
                  <c:v>5179.4000000000096</c:v>
                </c:pt>
                <c:pt idx="233">
                  <c:v>5181.2000000000098</c:v>
                </c:pt>
                <c:pt idx="234">
                  <c:v>5183.00000000001</c:v>
                </c:pt>
                <c:pt idx="235">
                  <c:v>5184.8000000000102</c:v>
                </c:pt>
                <c:pt idx="236">
                  <c:v>5186.6000000000104</c:v>
                </c:pt>
                <c:pt idx="237">
                  <c:v>5188.4000000000096</c:v>
                </c:pt>
                <c:pt idx="238">
                  <c:v>5190.2000000000098</c:v>
                </c:pt>
                <c:pt idx="239">
                  <c:v>5192.00000000001</c:v>
                </c:pt>
                <c:pt idx="240">
                  <c:v>5193.8000000000102</c:v>
                </c:pt>
                <c:pt idx="241">
                  <c:v>5195.6000000000104</c:v>
                </c:pt>
                <c:pt idx="242">
                  <c:v>5197.4000000000096</c:v>
                </c:pt>
                <c:pt idx="243">
                  <c:v>5199.2000000000098</c:v>
                </c:pt>
                <c:pt idx="244">
                  <c:v>5201.00000000001</c:v>
                </c:pt>
                <c:pt idx="245">
                  <c:v>5202.8000000000102</c:v>
                </c:pt>
                <c:pt idx="246">
                  <c:v>5204.6000000000104</c:v>
                </c:pt>
                <c:pt idx="247">
                  <c:v>5206.4000000000096</c:v>
                </c:pt>
                <c:pt idx="248">
                  <c:v>5208.2000000000098</c:v>
                </c:pt>
                <c:pt idx="249">
                  <c:v>5210.00000000001</c:v>
                </c:pt>
                <c:pt idx="250">
                  <c:v>5211.8000000000102</c:v>
                </c:pt>
                <c:pt idx="251">
                  <c:v>5213.6000000000104</c:v>
                </c:pt>
                <c:pt idx="252">
                  <c:v>5215.4000000000096</c:v>
                </c:pt>
                <c:pt idx="253">
                  <c:v>5217.2000000000098</c:v>
                </c:pt>
                <c:pt idx="254">
                  <c:v>5219.00000000001</c:v>
                </c:pt>
                <c:pt idx="255">
                  <c:v>5220.8000000000102</c:v>
                </c:pt>
                <c:pt idx="256">
                  <c:v>5222.6000000000104</c:v>
                </c:pt>
                <c:pt idx="257">
                  <c:v>5224.4000000000096</c:v>
                </c:pt>
                <c:pt idx="258">
                  <c:v>5226.2000000000198</c:v>
                </c:pt>
                <c:pt idx="259">
                  <c:v>5228.00000000001</c:v>
                </c:pt>
                <c:pt idx="260">
                  <c:v>5229.8000000000102</c:v>
                </c:pt>
                <c:pt idx="261">
                  <c:v>5231.6000000000104</c:v>
                </c:pt>
                <c:pt idx="262">
                  <c:v>5233.4000000000196</c:v>
                </c:pt>
                <c:pt idx="263">
                  <c:v>5235.2000000000198</c:v>
                </c:pt>
                <c:pt idx="264">
                  <c:v>5237.00000000002</c:v>
                </c:pt>
                <c:pt idx="265">
                  <c:v>5238.8000000000202</c:v>
                </c:pt>
                <c:pt idx="266">
                  <c:v>5240.6000000000204</c:v>
                </c:pt>
                <c:pt idx="267">
                  <c:v>5242.4000000000196</c:v>
                </c:pt>
                <c:pt idx="268">
                  <c:v>5244.2000000000198</c:v>
                </c:pt>
                <c:pt idx="269">
                  <c:v>5246.00000000002</c:v>
                </c:pt>
                <c:pt idx="270">
                  <c:v>5247.8000000000202</c:v>
                </c:pt>
                <c:pt idx="271">
                  <c:v>5249.6000000000204</c:v>
                </c:pt>
                <c:pt idx="272">
                  <c:v>5251.4000000000196</c:v>
                </c:pt>
                <c:pt idx="273">
                  <c:v>5253.2000000000198</c:v>
                </c:pt>
                <c:pt idx="274">
                  <c:v>5255.00000000002</c:v>
                </c:pt>
                <c:pt idx="275">
                  <c:v>5256.8000000000202</c:v>
                </c:pt>
                <c:pt idx="276">
                  <c:v>5258.6000000000204</c:v>
                </c:pt>
                <c:pt idx="277">
                  <c:v>5260.4000000000196</c:v>
                </c:pt>
                <c:pt idx="278">
                  <c:v>5262.2000000000198</c:v>
                </c:pt>
                <c:pt idx="279">
                  <c:v>5264.00000000002</c:v>
                </c:pt>
                <c:pt idx="280">
                  <c:v>5265.8000000000202</c:v>
                </c:pt>
                <c:pt idx="281">
                  <c:v>5267.6000000000204</c:v>
                </c:pt>
                <c:pt idx="282">
                  <c:v>5269.4000000000196</c:v>
                </c:pt>
                <c:pt idx="283">
                  <c:v>5271.2000000000198</c:v>
                </c:pt>
                <c:pt idx="284">
                  <c:v>5273.00000000002</c:v>
                </c:pt>
                <c:pt idx="285">
                  <c:v>5274.8000000000202</c:v>
                </c:pt>
                <c:pt idx="286">
                  <c:v>5276.6000000000204</c:v>
                </c:pt>
                <c:pt idx="287">
                  <c:v>5278.4000000000196</c:v>
                </c:pt>
                <c:pt idx="288">
                  <c:v>5280.2000000000198</c:v>
                </c:pt>
                <c:pt idx="289">
                  <c:v>5282.00000000002</c:v>
                </c:pt>
                <c:pt idx="290">
                  <c:v>5283.8000000000202</c:v>
                </c:pt>
                <c:pt idx="291">
                  <c:v>5285.6000000000204</c:v>
                </c:pt>
                <c:pt idx="292">
                  <c:v>5287.4000000000196</c:v>
                </c:pt>
                <c:pt idx="293">
                  <c:v>5289.2000000000198</c:v>
                </c:pt>
                <c:pt idx="294">
                  <c:v>5291.00000000002</c:v>
                </c:pt>
                <c:pt idx="295">
                  <c:v>5292.8000000000202</c:v>
                </c:pt>
                <c:pt idx="296">
                  <c:v>5294.6000000000204</c:v>
                </c:pt>
                <c:pt idx="297">
                  <c:v>5296.4000000000196</c:v>
                </c:pt>
              </c:numCache>
            </c:numRef>
          </c:xVal>
          <c:yVal>
            <c:numRef>
              <c:f>Hoja1!$AW$8:$AW$305</c:f>
              <c:numCache>
                <c:formatCode>0.00E+00</c:formatCode>
                <c:ptCount val="298"/>
                <c:pt idx="0">
                  <c:v>65.48259575555555</c:v>
                </c:pt>
                <c:pt idx="1">
                  <c:v>64.879301074999887</c:v>
                </c:pt>
                <c:pt idx="2">
                  <c:v>64.324524776923084</c:v>
                </c:pt>
                <c:pt idx="3">
                  <c:v>63.907216553846062</c:v>
                </c:pt>
                <c:pt idx="4">
                  <c:v>63.717566707692235</c:v>
                </c:pt>
                <c:pt idx="5">
                  <c:v>63.652118784615382</c:v>
                </c:pt>
                <c:pt idx="6">
                  <c:v>63.666343353846145</c:v>
                </c:pt>
                <c:pt idx="7">
                  <c:v>63.735456676923114</c:v>
                </c:pt>
                <c:pt idx="8">
                  <c:v>63.844643523076869</c:v>
                </c:pt>
                <c:pt idx="9">
                  <c:v>63.984545369230744</c:v>
                </c:pt>
                <c:pt idx="10">
                  <c:v>64.147245546153854</c:v>
                </c:pt>
                <c:pt idx="11">
                  <c:v>64.326679476923019</c:v>
                </c:pt>
                <c:pt idx="12">
                  <c:v>64.519982107692258</c:v>
                </c:pt>
                <c:pt idx="13">
                  <c:v>64.725458107692177</c:v>
                </c:pt>
                <c:pt idx="14">
                  <c:v>64.942313669230899</c:v>
                </c:pt>
                <c:pt idx="15">
                  <c:v>65.168579584615387</c:v>
                </c:pt>
                <c:pt idx="16">
                  <c:v>65.402650961538527</c:v>
                </c:pt>
                <c:pt idx="17">
                  <c:v>65.643203230769231</c:v>
                </c:pt>
                <c:pt idx="18">
                  <c:v>65.888057430769123</c:v>
                </c:pt>
                <c:pt idx="19">
                  <c:v>66.133610907692315</c:v>
                </c:pt>
                <c:pt idx="20">
                  <c:v>66.342286292307705</c:v>
                </c:pt>
                <c:pt idx="21">
                  <c:v>66.433972384615387</c:v>
                </c:pt>
                <c:pt idx="22">
                  <c:v>66.308291953846151</c:v>
                </c:pt>
                <c:pt idx="23">
                  <c:v>65.944098953846165</c:v>
                </c:pt>
                <c:pt idx="24">
                  <c:v>65.258104430769208</c:v>
                </c:pt>
                <c:pt idx="25">
                  <c:v>63.800965469230697</c:v>
                </c:pt>
                <c:pt idx="26">
                  <c:v>61.233947484615342</c:v>
                </c:pt>
                <c:pt idx="27">
                  <c:v>58.110478730769231</c:v>
                </c:pt>
                <c:pt idx="28">
                  <c:v>56.319593876923072</c:v>
                </c:pt>
                <c:pt idx="29">
                  <c:v>56.161300838461578</c:v>
                </c:pt>
                <c:pt idx="30">
                  <c:v>56.494802715384594</c:v>
                </c:pt>
                <c:pt idx="31">
                  <c:v>56.607198661538455</c:v>
                </c:pt>
                <c:pt idx="32">
                  <c:v>56.687728169230745</c:v>
                </c:pt>
                <c:pt idx="33">
                  <c:v>56.865127584615351</c:v>
                </c:pt>
                <c:pt idx="34">
                  <c:v>57.159514976923113</c:v>
                </c:pt>
                <c:pt idx="35">
                  <c:v>57.48961798461535</c:v>
                </c:pt>
                <c:pt idx="36">
                  <c:v>57.739998915384618</c:v>
                </c:pt>
                <c:pt idx="37">
                  <c:v>57.453017900000006</c:v>
                </c:pt>
                <c:pt idx="38">
                  <c:v>56.776309076923113</c:v>
                </c:pt>
                <c:pt idx="39">
                  <c:v>56.255864138461547</c:v>
                </c:pt>
                <c:pt idx="40">
                  <c:v>56.112004092307657</c:v>
                </c:pt>
                <c:pt idx="41">
                  <c:v>56.160915369230814</c:v>
                </c:pt>
                <c:pt idx="42">
                  <c:v>56.330945907692247</c:v>
                </c:pt>
                <c:pt idx="43">
                  <c:v>56.630210815384608</c:v>
                </c:pt>
                <c:pt idx="44">
                  <c:v>56.734809599999998</c:v>
                </c:pt>
                <c:pt idx="45">
                  <c:v>56.684278238461538</c:v>
                </c:pt>
                <c:pt idx="46">
                  <c:v>56.598906276923124</c:v>
                </c:pt>
                <c:pt idx="47">
                  <c:v>56.432813584615374</c:v>
                </c:pt>
                <c:pt idx="48">
                  <c:v>55.969203123076923</c:v>
                </c:pt>
                <c:pt idx="49">
                  <c:v>55.131188700000003</c:v>
                </c:pt>
                <c:pt idx="50">
                  <c:v>54.033147753846087</c:v>
                </c:pt>
                <c:pt idx="51">
                  <c:v>52.84948948461529</c:v>
                </c:pt>
                <c:pt idx="52">
                  <c:v>52.032402676923112</c:v>
                </c:pt>
                <c:pt idx="53">
                  <c:v>51.515467907692226</c:v>
                </c:pt>
                <c:pt idx="54">
                  <c:v>51.199431023076933</c:v>
                </c:pt>
                <c:pt idx="55">
                  <c:v>51.089980769230721</c:v>
                </c:pt>
                <c:pt idx="56">
                  <c:v>51.261038284615388</c:v>
                </c:pt>
                <c:pt idx="57">
                  <c:v>51.594998800000013</c:v>
                </c:pt>
                <c:pt idx="58">
                  <c:v>51.531052923076963</c:v>
                </c:pt>
                <c:pt idx="59">
                  <c:v>50.983381953846077</c:v>
                </c:pt>
                <c:pt idx="60">
                  <c:v>50.184152815384614</c:v>
                </c:pt>
                <c:pt idx="61">
                  <c:v>49.421150253846122</c:v>
                </c:pt>
                <c:pt idx="62">
                  <c:v>48.710044499999995</c:v>
                </c:pt>
                <c:pt idx="63">
                  <c:v>47.930475746153895</c:v>
                </c:pt>
                <c:pt idx="64">
                  <c:v>46.994939661538446</c:v>
                </c:pt>
                <c:pt idx="65">
                  <c:v>45.90560848461535</c:v>
                </c:pt>
                <c:pt idx="66">
                  <c:v>45.083756092307695</c:v>
                </c:pt>
                <c:pt idx="67">
                  <c:v>44.471902600000007</c:v>
                </c:pt>
                <c:pt idx="68">
                  <c:v>43.971689899999994</c:v>
                </c:pt>
                <c:pt idx="69">
                  <c:v>43.3596710692307</c:v>
                </c:pt>
                <c:pt idx="70">
                  <c:v>42.485319438461531</c:v>
                </c:pt>
                <c:pt idx="71">
                  <c:v>41.375950530769231</c:v>
                </c:pt>
                <c:pt idx="72">
                  <c:v>40.463096653846094</c:v>
                </c:pt>
                <c:pt idx="73">
                  <c:v>39.737634176923081</c:v>
                </c:pt>
                <c:pt idx="74">
                  <c:v>38.95136096153842</c:v>
                </c:pt>
                <c:pt idx="75">
                  <c:v>38.013510523076931</c:v>
                </c:pt>
                <c:pt idx="76">
                  <c:v>37.071584330769227</c:v>
                </c:pt>
                <c:pt idx="77">
                  <c:v>36.531420246153878</c:v>
                </c:pt>
                <c:pt idx="78">
                  <c:v>36.05351935384612</c:v>
                </c:pt>
                <c:pt idx="79">
                  <c:v>35.460453792307675</c:v>
                </c:pt>
                <c:pt idx="80">
                  <c:v>34.745083746153895</c:v>
                </c:pt>
                <c:pt idx="81">
                  <c:v>34.533700830769263</c:v>
                </c:pt>
                <c:pt idx="82">
                  <c:v>34.627989499999998</c:v>
                </c:pt>
                <c:pt idx="83">
                  <c:v>35.149663100000005</c:v>
                </c:pt>
                <c:pt idx="84">
                  <c:v>35.855219984615374</c:v>
                </c:pt>
                <c:pt idx="85">
                  <c:v>36.375833930769232</c:v>
                </c:pt>
                <c:pt idx="86">
                  <c:v>36.332958323076966</c:v>
                </c:pt>
                <c:pt idx="87">
                  <c:v>36.008947646153885</c:v>
                </c:pt>
                <c:pt idx="88">
                  <c:v>36.101369223076922</c:v>
                </c:pt>
                <c:pt idx="89">
                  <c:v>36.198926023076964</c:v>
                </c:pt>
                <c:pt idx="90">
                  <c:v>36.128419107692295</c:v>
                </c:pt>
                <c:pt idx="91">
                  <c:v>35.56379118461539</c:v>
                </c:pt>
                <c:pt idx="92">
                  <c:v>34.673301976923113</c:v>
                </c:pt>
                <c:pt idx="93">
                  <c:v>33.829317307692271</c:v>
                </c:pt>
                <c:pt idx="94">
                  <c:v>33.106382684615376</c:v>
                </c:pt>
                <c:pt idx="95">
                  <c:v>32.344673799999995</c:v>
                </c:pt>
                <c:pt idx="96">
                  <c:v>31.316848030769229</c:v>
                </c:pt>
                <c:pt idx="97">
                  <c:v>30.11876885384617</c:v>
                </c:pt>
                <c:pt idx="98">
                  <c:v>29.196839230769193</c:v>
                </c:pt>
                <c:pt idx="99">
                  <c:v>28.611741500000001</c:v>
                </c:pt>
                <c:pt idx="100">
                  <c:v>28.071668938461528</c:v>
                </c:pt>
                <c:pt idx="101">
                  <c:v>27.272903007692307</c:v>
                </c:pt>
                <c:pt idx="102">
                  <c:v>26.196362946153826</c:v>
                </c:pt>
                <c:pt idx="103">
                  <c:v>25.085773115384612</c:v>
                </c:pt>
                <c:pt idx="104">
                  <c:v>24.240405176923062</c:v>
                </c:pt>
                <c:pt idx="105">
                  <c:v>23.520266353846157</c:v>
                </c:pt>
                <c:pt idx="106">
                  <c:v>22.707350223076933</c:v>
                </c:pt>
                <c:pt idx="107">
                  <c:v>21.785102515384583</c:v>
                </c:pt>
                <c:pt idx="108">
                  <c:v>20.745009384615361</c:v>
                </c:pt>
                <c:pt idx="109">
                  <c:v>19.868874953846174</c:v>
                </c:pt>
                <c:pt idx="110">
                  <c:v>19.120896807692308</c:v>
                </c:pt>
                <c:pt idx="111">
                  <c:v>18.419890423076946</c:v>
                </c:pt>
                <c:pt idx="112">
                  <c:v>17.554004799999998</c:v>
                </c:pt>
                <c:pt idx="113">
                  <c:v>16.505978700000018</c:v>
                </c:pt>
                <c:pt idx="114">
                  <c:v>15.650773969230768</c:v>
                </c:pt>
                <c:pt idx="115">
                  <c:v>14.98482793076924</c:v>
                </c:pt>
                <c:pt idx="116">
                  <c:v>14.256394969230769</c:v>
                </c:pt>
                <c:pt idx="117">
                  <c:v>13.276634830769254</c:v>
                </c:pt>
                <c:pt idx="118">
                  <c:v>12.172994776923076</c:v>
                </c:pt>
                <c:pt idx="119">
                  <c:v>11.202120357692309</c:v>
                </c:pt>
                <c:pt idx="120">
                  <c:v>10.192057834615394</c:v>
                </c:pt>
                <c:pt idx="121">
                  <c:v>8.9710639976923083</c:v>
                </c:pt>
                <c:pt idx="122">
                  <c:v>7.9720403046153887</c:v>
                </c:pt>
                <c:pt idx="123">
                  <c:v>7.1456302592307654</c:v>
                </c:pt>
                <c:pt idx="124">
                  <c:v>6.14984318538463</c:v>
                </c:pt>
                <c:pt idx="125">
                  <c:v>5.1757198923076917</c:v>
                </c:pt>
                <c:pt idx="126">
                  <c:v>4.0220745607692248</c:v>
                </c:pt>
                <c:pt idx="127">
                  <c:v>2.9539866730769231</c:v>
                </c:pt>
                <c:pt idx="128">
                  <c:v>1.8358307430769232</c:v>
                </c:pt>
                <c:pt idx="129">
                  <c:v>1.2497538246153859</c:v>
                </c:pt>
                <c:pt idx="130">
                  <c:v>1.036695703076923</c:v>
                </c:pt>
                <c:pt idx="131">
                  <c:v>1.0194126992307693</c:v>
                </c:pt>
                <c:pt idx="132">
                  <c:v>1.0101428330769242</c:v>
                </c:pt>
                <c:pt idx="133">
                  <c:v>1.0020720987692309</c:v>
                </c:pt>
                <c:pt idx="134">
                  <c:v>0.98955184046153843</c:v>
                </c:pt>
                <c:pt idx="135">
                  <c:v>0.97160794476923096</c:v>
                </c:pt>
                <c:pt idx="136">
                  <c:v>0.96294077630769304</c:v>
                </c:pt>
                <c:pt idx="137">
                  <c:v>0.96220468315384677</c:v>
                </c:pt>
                <c:pt idx="138">
                  <c:v>0.96453612784615306</c:v>
                </c:pt>
                <c:pt idx="139">
                  <c:v>0.96606154415384615</c:v>
                </c:pt>
                <c:pt idx="140">
                  <c:v>0.9674018371538472</c:v>
                </c:pt>
                <c:pt idx="141">
                  <c:v>0.96862331453846229</c:v>
                </c:pt>
                <c:pt idx="142">
                  <c:v>0.96962947076923145</c:v>
                </c:pt>
                <c:pt idx="143">
                  <c:v>0.97032725415384691</c:v>
                </c:pt>
                <c:pt idx="144">
                  <c:v>0.97083786684615403</c:v>
                </c:pt>
                <c:pt idx="145">
                  <c:v>0.97115933284615441</c:v>
                </c:pt>
                <c:pt idx="146">
                  <c:v>0.97128227607692297</c:v>
                </c:pt>
                <c:pt idx="147">
                  <c:v>0.97118035815384662</c:v>
                </c:pt>
                <c:pt idx="148">
                  <c:v>0.97086977184615353</c:v>
                </c:pt>
                <c:pt idx="149">
                  <c:v>0.97032541192307786</c:v>
                </c:pt>
                <c:pt idx="150">
                  <c:v>0.96977897676923142</c:v>
                </c:pt>
                <c:pt idx="151">
                  <c:v>0.96963082453846217</c:v>
                </c:pt>
                <c:pt idx="152">
                  <c:v>0.97005664846153861</c:v>
                </c:pt>
                <c:pt idx="153">
                  <c:v>0.97119856792307735</c:v>
                </c:pt>
                <c:pt idx="154">
                  <c:v>0.97282912384615383</c:v>
                </c:pt>
                <c:pt idx="155">
                  <c:v>0.97392017753846205</c:v>
                </c:pt>
                <c:pt idx="156">
                  <c:v>0.97440418307692256</c:v>
                </c:pt>
                <c:pt idx="157">
                  <c:v>0.97459364707692298</c:v>
                </c:pt>
                <c:pt idx="158">
                  <c:v>0.97467494530769261</c:v>
                </c:pt>
                <c:pt idx="159">
                  <c:v>0.97495532853846223</c:v>
                </c:pt>
                <c:pt idx="160">
                  <c:v>0.97594932176923088</c:v>
                </c:pt>
                <c:pt idx="161">
                  <c:v>0.97831612623076869</c:v>
                </c:pt>
                <c:pt idx="162">
                  <c:v>0.98154931838461534</c:v>
                </c:pt>
                <c:pt idx="163">
                  <c:v>0.98510386630769231</c:v>
                </c:pt>
                <c:pt idx="164">
                  <c:v>0.98857863138461544</c:v>
                </c:pt>
                <c:pt idx="165">
                  <c:v>0.99197229015384614</c:v>
                </c:pt>
                <c:pt idx="166">
                  <c:v>0.99522033869230753</c:v>
                </c:pt>
                <c:pt idx="167">
                  <c:v>0.99836537330769226</c:v>
                </c:pt>
                <c:pt idx="168">
                  <c:v>1.0013523903846142</c:v>
                </c:pt>
                <c:pt idx="169">
                  <c:v>1.0042344518461539</c:v>
                </c:pt>
                <c:pt idx="170">
                  <c:v>1.0069597515384614</c:v>
                </c:pt>
                <c:pt idx="171">
                  <c:v>1.0095797338461538</c:v>
                </c:pt>
                <c:pt idx="172">
                  <c:v>1.0120347815384616</c:v>
                </c:pt>
                <c:pt idx="173">
                  <c:v>1.0143689892307701</c:v>
                </c:pt>
                <c:pt idx="174">
                  <c:v>1.0165123446153845</c:v>
                </c:pt>
                <c:pt idx="175">
                  <c:v>1.0184995399999999</c:v>
                </c:pt>
                <c:pt idx="176">
                  <c:v>1.0202589238461557</c:v>
                </c:pt>
                <c:pt idx="177">
                  <c:v>1.0217868161538459</c:v>
                </c:pt>
                <c:pt idx="178">
                  <c:v>1.0230179230769247</c:v>
                </c:pt>
                <c:pt idx="179">
                  <c:v>1.0239460853846136</c:v>
                </c:pt>
                <c:pt idx="180">
                  <c:v>1.0246610461538459</c:v>
                </c:pt>
                <c:pt idx="181">
                  <c:v>1.0253891261538461</c:v>
                </c:pt>
                <c:pt idx="182">
                  <c:v>1.0265436407692308</c:v>
                </c:pt>
                <c:pt idx="183">
                  <c:v>1.0280662123076902</c:v>
                </c:pt>
                <c:pt idx="184">
                  <c:v>1.0287593353846154</c:v>
                </c:pt>
                <c:pt idx="185">
                  <c:v>1.0285842407692298</c:v>
                </c:pt>
                <c:pt idx="186">
                  <c:v>1.0279785430769233</c:v>
                </c:pt>
                <c:pt idx="187">
                  <c:v>1.0278922246153839</c:v>
                </c:pt>
                <c:pt idx="188">
                  <c:v>1.2297661715384616</c:v>
                </c:pt>
                <c:pt idx="189">
                  <c:v>1.8290176076923077</c:v>
                </c:pt>
                <c:pt idx="190">
                  <c:v>2.8150973030769233</c:v>
                </c:pt>
                <c:pt idx="191">
                  <c:v>3.3798294553846131</c:v>
                </c:pt>
                <c:pt idx="192">
                  <c:v>3.5401459299999987</c:v>
                </c:pt>
                <c:pt idx="193">
                  <c:v>3.5046921107692288</c:v>
                </c:pt>
                <c:pt idx="194">
                  <c:v>3.4756602769230764</c:v>
                </c:pt>
                <c:pt idx="195">
                  <c:v>3.4520792361538413</c:v>
                </c:pt>
                <c:pt idx="196">
                  <c:v>3.439284989230766</c:v>
                </c:pt>
                <c:pt idx="197">
                  <c:v>3.5564497923076925</c:v>
                </c:pt>
                <c:pt idx="198">
                  <c:v>3.909922129230766</c:v>
                </c:pt>
                <c:pt idx="199">
                  <c:v>4.4709148169230755</c:v>
                </c:pt>
                <c:pt idx="200">
                  <c:v>4.7570302976923085</c:v>
                </c:pt>
                <c:pt idx="201">
                  <c:v>4.7955000830769228</c:v>
                </c:pt>
                <c:pt idx="202">
                  <c:v>4.7195464461538474</c:v>
                </c:pt>
                <c:pt idx="203">
                  <c:v>4.6548137430769163</c:v>
                </c:pt>
                <c:pt idx="204">
                  <c:v>4.6048787030769205</c:v>
                </c:pt>
                <c:pt idx="205">
                  <c:v>4.5849047953846194</c:v>
                </c:pt>
                <c:pt idx="206">
                  <c:v>4.5906486923076972</c:v>
                </c:pt>
                <c:pt idx="207">
                  <c:v>4.6106699523076919</c:v>
                </c:pt>
                <c:pt idx="208">
                  <c:v>4.6345335953846174</c:v>
                </c:pt>
                <c:pt idx="209">
                  <c:v>4.6625983392307653</c:v>
                </c:pt>
                <c:pt idx="210">
                  <c:v>4.7039102876923078</c:v>
                </c:pt>
                <c:pt idx="211">
                  <c:v>4.7722595576923084</c:v>
                </c:pt>
                <c:pt idx="212">
                  <c:v>4.9795187761538484</c:v>
                </c:pt>
                <c:pt idx="213">
                  <c:v>5.4130275276923081</c:v>
                </c:pt>
                <c:pt idx="214">
                  <c:v>6.0370067053846199</c:v>
                </c:pt>
                <c:pt idx="215">
                  <c:v>6.4137557138461538</c:v>
                </c:pt>
                <c:pt idx="216">
                  <c:v>6.5787040838461532</c:v>
                </c:pt>
                <c:pt idx="217">
                  <c:v>6.6555263730769143</c:v>
                </c:pt>
                <c:pt idx="218">
                  <c:v>6.7448288423076885</c:v>
                </c:pt>
                <c:pt idx="219">
                  <c:v>6.8336041961538507</c:v>
                </c:pt>
                <c:pt idx="220">
                  <c:v>6.9201513446153848</c:v>
                </c:pt>
                <c:pt idx="221">
                  <c:v>7.003916812307688</c:v>
                </c:pt>
                <c:pt idx="222">
                  <c:v>7.0811961576923084</c:v>
                </c:pt>
                <c:pt idx="223">
                  <c:v>7.1484839023076905</c:v>
                </c:pt>
                <c:pt idx="224">
                  <c:v>7.2103746423076895</c:v>
                </c:pt>
                <c:pt idx="225">
                  <c:v>7.2778431507692334</c:v>
                </c:pt>
                <c:pt idx="226">
                  <c:v>7.3967714961538498</c:v>
                </c:pt>
                <c:pt idx="227">
                  <c:v>7.5979825830769192</c:v>
                </c:pt>
                <c:pt idx="228">
                  <c:v>7.8620127492307654</c:v>
                </c:pt>
                <c:pt idx="229">
                  <c:v>8.0245164946153853</c:v>
                </c:pt>
                <c:pt idx="230">
                  <c:v>8.100250173846149</c:v>
                </c:pt>
                <c:pt idx="231">
                  <c:v>8.140684534615394</c:v>
                </c:pt>
                <c:pt idx="232">
                  <c:v>8.1907398746153941</c:v>
                </c:pt>
                <c:pt idx="233">
                  <c:v>8.3715782061538455</c:v>
                </c:pt>
                <c:pt idx="234">
                  <c:v>8.7946857015384534</c:v>
                </c:pt>
                <c:pt idx="235">
                  <c:v>9.4397878115384728</c:v>
                </c:pt>
                <c:pt idx="236">
                  <c:v>9.8307561507692451</c:v>
                </c:pt>
                <c:pt idx="237">
                  <c:v>10.046292474615383</c:v>
                </c:pt>
                <c:pt idx="238">
                  <c:v>10.262518375384627</c:v>
                </c:pt>
                <c:pt idx="239">
                  <c:v>10.573427872307706</c:v>
                </c:pt>
                <c:pt idx="240">
                  <c:v>10.799217123076918</c:v>
                </c:pt>
                <c:pt idx="241">
                  <c:v>10.932669861538464</c:v>
                </c:pt>
                <c:pt idx="242">
                  <c:v>11.02111946923076</c:v>
                </c:pt>
                <c:pt idx="243">
                  <c:v>11.112898507692307</c:v>
                </c:pt>
                <c:pt idx="244">
                  <c:v>11.251699469230768</c:v>
                </c:pt>
                <c:pt idx="245">
                  <c:v>11.466282953846164</c:v>
                </c:pt>
                <c:pt idx="246">
                  <c:v>11.729710576923079</c:v>
                </c:pt>
                <c:pt idx="247">
                  <c:v>11.895326223076932</c:v>
                </c:pt>
                <c:pt idx="248">
                  <c:v>12.116144946153847</c:v>
                </c:pt>
                <c:pt idx="249">
                  <c:v>12.618841884615376</c:v>
                </c:pt>
                <c:pt idx="250">
                  <c:v>13.464050369230769</c:v>
                </c:pt>
                <c:pt idx="251">
                  <c:v>14.1221596</c:v>
                </c:pt>
                <c:pt idx="252">
                  <c:v>14.402115346153845</c:v>
                </c:pt>
                <c:pt idx="253">
                  <c:v>14.482558730769249</c:v>
                </c:pt>
                <c:pt idx="254">
                  <c:v>14.576916900000002</c:v>
                </c:pt>
                <c:pt idx="255">
                  <c:v>14.733187300000001</c:v>
                </c:pt>
                <c:pt idx="256">
                  <c:v>14.902365307692309</c:v>
                </c:pt>
                <c:pt idx="257">
                  <c:v>15.112446538461557</c:v>
                </c:pt>
                <c:pt idx="258">
                  <c:v>15.388627007692309</c:v>
                </c:pt>
                <c:pt idx="259">
                  <c:v>15.704857215384623</c:v>
                </c:pt>
                <c:pt idx="260">
                  <c:v>16.068446753846136</c:v>
                </c:pt>
                <c:pt idx="261">
                  <c:v>16.594536376923042</c:v>
                </c:pt>
                <c:pt idx="262">
                  <c:v>17.272113630769184</c:v>
                </c:pt>
                <c:pt idx="263">
                  <c:v>17.75135257692304</c:v>
                </c:pt>
                <c:pt idx="264">
                  <c:v>18.075209599999976</c:v>
                </c:pt>
                <c:pt idx="265">
                  <c:v>18.314086630769211</c:v>
                </c:pt>
                <c:pt idx="266">
                  <c:v>18.562399353846136</c:v>
                </c:pt>
                <c:pt idx="267">
                  <c:v>18.829309176923047</c:v>
                </c:pt>
                <c:pt idx="268">
                  <c:v>19.168078146153846</c:v>
                </c:pt>
                <c:pt idx="269">
                  <c:v>19.566013238461508</c:v>
                </c:pt>
                <c:pt idx="270">
                  <c:v>19.86586876153849</c:v>
                </c:pt>
                <c:pt idx="271">
                  <c:v>20.071232130769197</c:v>
                </c:pt>
                <c:pt idx="272">
                  <c:v>20.194641553846154</c:v>
                </c:pt>
                <c:pt idx="273">
                  <c:v>20.393555861538477</c:v>
                </c:pt>
                <c:pt idx="274">
                  <c:v>20.782235323076922</c:v>
                </c:pt>
                <c:pt idx="275">
                  <c:v>21.365256499999987</c:v>
                </c:pt>
                <c:pt idx="276">
                  <c:v>21.763709146153811</c:v>
                </c:pt>
                <c:pt idx="277">
                  <c:v>22.018006853846153</c:v>
                </c:pt>
                <c:pt idx="278">
                  <c:v>22.225350915384613</c:v>
                </c:pt>
                <c:pt idx="279">
                  <c:v>22.489486830769177</c:v>
                </c:pt>
                <c:pt idx="280">
                  <c:v>22.797523484615382</c:v>
                </c:pt>
                <c:pt idx="281">
                  <c:v>23.015660084615384</c:v>
                </c:pt>
                <c:pt idx="282">
                  <c:v>23.141618423076931</c:v>
                </c:pt>
                <c:pt idx="283">
                  <c:v>23.243065715384631</c:v>
                </c:pt>
                <c:pt idx="284">
                  <c:v>23.379882246153826</c:v>
                </c:pt>
                <c:pt idx="285">
                  <c:v>23.569235430769204</c:v>
                </c:pt>
                <c:pt idx="286">
                  <c:v>23.826356300000004</c:v>
                </c:pt>
                <c:pt idx="287">
                  <c:v>24.278530669230769</c:v>
                </c:pt>
                <c:pt idx="288">
                  <c:v>25.058904961538484</c:v>
                </c:pt>
                <c:pt idx="289">
                  <c:v>26.208338399999977</c:v>
                </c:pt>
                <c:pt idx="290">
                  <c:v>27.319724576923047</c:v>
                </c:pt>
                <c:pt idx="291">
                  <c:v>28.33953689230767</c:v>
                </c:pt>
                <c:pt idx="292">
                  <c:v>29.311282215384615</c:v>
                </c:pt>
                <c:pt idx="293">
                  <c:v>30.566804715384631</c:v>
                </c:pt>
                <c:pt idx="294">
                  <c:v>32.46728000769221</c:v>
                </c:pt>
                <c:pt idx="295">
                  <c:v>35.673475576923082</c:v>
                </c:pt>
                <c:pt idx="296">
                  <c:v>42.30926000769221</c:v>
                </c:pt>
                <c:pt idx="297">
                  <c:v>47.518643192307657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017200"/>
        <c:axId val="154017760"/>
      </c:scatterChart>
      <c:valAx>
        <c:axId val="154017200"/>
        <c:scaling>
          <c:orientation val="minMax"/>
          <c:max val="5300"/>
        </c:scaling>
        <c:delete val="0"/>
        <c:axPos val="b"/>
        <c:majorGridlines/>
        <c:minorGridlines/>
        <c:numFmt formatCode="#\+##0" sourceLinked="0"/>
        <c:majorTickMark val="out"/>
        <c:minorTickMark val="none"/>
        <c:tickLblPos val="low"/>
        <c:crossAx val="154017760"/>
        <c:crosses val="autoZero"/>
        <c:crossBetween val="midCat"/>
      </c:valAx>
      <c:valAx>
        <c:axId val="154017760"/>
        <c:scaling>
          <c:orientation val="minMax"/>
          <c:max val="70"/>
          <c:min val="0"/>
        </c:scaling>
        <c:delete val="0"/>
        <c:axPos val="l"/>
        <c:majorGridlines/>
        <c:minorGridlines/>
        <c:numFmt formatCode="#,##0.00" sourceLinked="0"/>
        <c:majorTickMark val="out"/>
        <c:minorTickMark val="none"/>
        <c:tickLblPos val="nextTo"/>
        <c:crossAx val="15401720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A4368-F89D-4353-91E0-E4BCA5FE155D}" type="datetimeFigureOut">
              <a:rPr lang="es-ES" smtClean="0"/>
              <a:t>12/05/2015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F0884-4C75-482F-BF4C-D00E85D34B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181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F0884-4C75-482F-BF4C-D00E85D34B06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6033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F0884-4C75-482F-BF4C-D00E85D34B0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2004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AFA6-8B04-4230-AAB7-BF82FFED65FE}" type="datetime1">
              <a:rPr lang="es-ES" smtClean="0"/>
              <a:t>12/05/2015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0A34-14E5-4839-83D4-FDCE8A4CD18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A4AD-0757-48BC-B842-5DCAD834684F}" type="datetime1">
              <a:rPr lang="es-ES" smtClean="0"/>
              <a:t>12/05/2015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0A34-14E5-4839-83D4-FDCE8A4CD18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42905" y="366713"/>
            <a:ext cx="4476751" cy="78009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B192-2BD2-47EE-B051-3FCD37D1CAAA}" type="datetime1">
              <a:rPr lang="es-ES" smtClean="0"/>
              <a:t>12/05/2015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0A34-14E5-4839-83D4-FDCE8A4CD18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61B9-E8FC-4D58-841D-17CCB4663F29}" type="datetime1">
              <a:rPr lang="es-ES" smtClean="0"/>
              <a:t>12/05/2015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0A34-14E5-4839-83D4-FDCE8A4CD18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5CDC6-11D6-4107-B8A7-F7AF68AFDA61}" type="datetime1">
              <a:rPr lang="es-ES" smtClean="0"/>
              <a:t>12/05/2015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0A34-14E5-4839-83D4-FDCE8A4CD18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A012-C611-4EA3-8881-AFC02E1ACC64}" type="datetime1">
              <a:rPr lang="es-ES" smtClean="0"/>
              <a:t>12/05/2015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0A34-14E5-4839-83D4-FDCE8A4CD18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6641-44AB-4F76-A8DC-141FA089E4B9}" type="datetime1">
              <a:rPr lang="es-ES" smtClean="0"/>
              <a:t>12/05/2015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0A34-14E5-4839-83D4-FDCE8A4CD18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536E-3E40-4438-AE1C-807C68DFB837}" type="datetime1">
              <a:rPr lang="es-ES" smtClean="0"/>
              <a:t>12/05/2015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0A34-14E5-4839-83D4-FDCE8A4CD18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B1BF-C49D-4997-8366-FFC058EB96B8}" type="datetime1">
              <a:rPr lang="es-ES" smtClean="0"/>
              <a:t>12/05/2015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0A34-14E5-4839-83D4-FDCE8A4CD18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C113-A32B-4527-8515-E64119B1CAD0}" type="datetime1">
              <a:rPr lang="es-ES" smtClean="0"/>
              <a:t>12/05/2015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0A34-14E5-4839-83D4-FDCE8A4CD18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2FDA2-3CCB-4BE6-BEED-1CCACA4947FB}" type="datetime1">
              <a:rPr lang="es-ES" smtClean="0"/>
              <a:t>12/05/2015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0A34-14E5-4839-83D4-FDCE8A4CD18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08527-C673-4766-A4F6-9768DF717E4B}" type="datetime1">
              <a:rPr lang="es-ES" smtClean="0"/>
              <a:t>12/05/2015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00A34-14E5-4839-83D4-FDCE8A4CD18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13.jpeg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0" y="0"/>
            <a:ext cx="1691680" cy="7386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1691679" y="0"/>
            <a:ext cx="7452321" cy="73861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2420888"/>
            <a:ext cx="9144000" cy="1828800"/>
          </a:xfrm>
        </p:spPr>
        <p:txBody>
          <a:bodyPr>
            <a:normAutofit fontScale="90000"/>
          </a:bodyPr>
          <a:lstStyle/>
          <a:p>
            <a:r>
              <a:rPr lang="en-GB" sz="4000" b="1" dirty="0" smtClean="0">
                <a:solidFill>
                  <a:srgbClr val="003366"/>
                </a:solidFill>
                <a:latin typeface="Verdana" pitchFamily="34" charset="0"/>
              </a:rPr>
              <a:t>Ingemey </a:t>
            </a:r>
            <a:r>
              <a:rPr lang="en-GB" sz="4000" b="1" dirty="0" err="1" smtClean="0">
                <a:solidFill>
                  <a:srgbClr val="003366"/>
                </a:solidFill>
                <a:latin typeface="Verdana" pitchFamily="34" charset="0"/>
              </a:rPr>
              <a:t>Consultores</a:t>
            </a:r>
            <a:r>
              <a:rPr lang="en-GB" sz="4000" b="1" dirty="0" smtClean="0">
                <a:solidFill>
                  <a:srgbClr val="003366"/>
                </a:solidFill>
                <a:latin typeface="Verdana" pitchFamily="34" charset="0"/>
              </a:rPr>
              <a:t/>
            </a:r>
            <a:br>
              <a:rPr lang="en-GB" sz="4000" b="1" dirty="0" smtClean="0">
                <a:solidFill>
                  <a:srgbClr val="003366"/>
                </a:solidFill>
                <a:latin typeface="Verdana" pitchFamily="34" charset="0"/>
              </a:rPr>
            </a:br>
            <a:r>
              <a:rPr lang="es-ES" sz="2700" b="1" dirty="0" smtClean="0">
                <a:solidFill>
                  <a:srgbClr val="003366"/>
                </a:solidFill>
                <a:latin typeface="Verdana" pitchFamily="34" charset="0"/>
              </a:rPr>
              <a:t> </a:t>
            </a:r>
            <a:br>
              <a:rPr lang="es-ES" sz="2700" b="1" dirty="0" smtClean="0">
                <a:solidFill>
                  <a:srgbClr val="003366"/>
                </a:solidFill>
                <a:latin typeface="Verdana" pitchFamily="34" charset="0"/>
              </a:rPr>
            </a:br>
            <a:r>
              <a:rPr lang="es-ES" sz="2700" b="1" dirty="0" smtClean="0">
                <a:solidFill>
                  <a:srgbClr val="003366"/>
                </a:solidFill>
                <a:latin typeface="Verdana" pitchFamily="34" charset="0"/>
              </a:rPr>
              <a:t>Madrid,13 de Mayo de 2015 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9396536" y="0"/>
            <a:ext cx="864096" cy="738611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endParaRPr lang="es-ES" sz="1000" dirty="0">
              <a:solidFill>
                <a:schemeClr val="tx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 </a:t>
            </a:r>
            <a:endParaRPr lang="es-ES" dirty="0"/>
          </a:p>
        </p:txBody>
      </p:sp>
      <p:sp>
        <p:nvSpPr>
          <p:cNvPr id="11" name="10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 descr="logo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4624"/>
            <a:ext cx="1320127" cy="647952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5148064" y="5445224"/>
            <a:ext cx="3736920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sz="1200" b="1" dirty="0" smtClean="0">
                <a:solidFill>
                  <a:srgbClr val="003366"/>
                </a:solidFill>
                <a:latin typeface="Verdana" pitchFamily="34" charset="0"/>
                <a:ea typeface="+mj-ea"/>
                <a:cs typeface="+mj-cs"/>
              </a:rPr>
              <a:t>Luis Mey Rodríguez</a:t>
            </a:r>
          </a:p>
          <a:p>
            <a:pPr lvl="0" algn="r">
              <a:spcBef>
                <a:spcPct val="20000"/>
              </a:spcBef>
            </a:pPr>
            <a:r>
              <a:rPr lang="es-ES" sz="1200" b="1" dirty="0" smtClean="0">
                <a:solidFill>
                  <a:srgbClr val="003366"/>
                </a:solidFill>
                <a:latin typeface="Verdana" pitchFamily="34" charset="0"/>
                <a:ea typeface="+mj-ea"/>
                <a:cs typeface="+mj-cs"/>
              </a:rPr>
              <a:t>Ingeniero de Caminos Canales y Puertos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1" y="1052736"/>
            <a:ext cx="6840759" cy="4608512"/>
          </a:xfrm>
        </p:spPr>
        <p:txBody>
          <a:bodyPr anchor="t">
            <a:normAutofit fontScale="90000"/>
          </a:bodyPr>
          <a:lstStyle/>
          <a:p>
            <a:pPr lvl="0" indent="342900" algn="l">
              <a:spcBef>
                <a:spcPct val="20000"/>
              </a:spcBef>
            </a:pP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* MODELIZACIÓN NUMÉRICA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* DEFINICIÓN GEOMÉTRICA DE DOVELAS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* CÁLCULO ESTRUCTURAL DE DOVELAS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	- HA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	- HRF (ACERO / SINTÉTICAS)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* CÁLCULO DE PRESIONES DE TRABAJO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s-ES" sz="1300" dirty="0" smtClean="0"/>
              <a:t/>
            </a:r>
            <a:br>
              <a:rPr lang="es-ES" sz="1300" dirty="0" smtClean="0"/>
            </a:br>
            <a:r>
              <a:rPr lang="es-ES" sz="1300" dirty="0" smtClean="0"/>
              <a:t/>
            </a:r>
            <a:br>
              <a:rPr lang="es-ES" sz="1300" dirty="0" smtClean="0"/>
            </a:br>
            <a:endParaRPr lang="es-ES" sz="1300" dirty="0"/>
          </a:p>
        </p:txBody>
      </p:sp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66967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TÚNELES CON TBM/EPB</a:t>
            </a:r>
            <a:endParaRPr lang="es-ES" sz="3000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66967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MODELOS TBM / EPB</a:t>
            </a:r>
            <a:endParaRPr lang="es-ES" sz="3000" dirty="0">
              <a:solidFill>
                <a:srgbClr val="003366"/>
              </a:solidFill>
            </a:endParaRPr>
          </a:p>
        </p:txBody>
      </p:sp>
      <p:pic>
        <p:nvPicPr>
          <p:cNvPr id="1027" name="Picture 3" descr="J:\CURSO DREAMWEAVER\Plantila\Ingemey\images\campos\01_0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5760640" cy="4320480"/>
          </a:xfrm>
          <a:prstGeom prst="rect">
            <a:avLst/>
          </a:prstGeom>
          <a:noFill/>
        </p:spPr>
      </p:pic>
      <p:pic>
        <p:nvPicPr>
          <p:cNvPr id="21" name="Imagem 396" descr="geotecn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836712"/>
            <a:ext cx="3336487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m 395" descr="geotecn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01008"/>
            <a:ext cx="3366076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 descr="K:\30031.- DOVELA SANTOÑA\02.- FLAC3D\11.- EPB 5.0\07.- CASO 7\102mo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005064"/>
            <a:ext cx="2880156" cy="21600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66967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L9 METRO DE BARCELONA</a:t>
            </a:r>
            <a:endParaRPr lang="es-ES" sz="3000" dirty="0">
              <a:solidFill>
                <a:srgbClr val="003366"/>
              </a:solidFill>
            </a:endParaRPr>
          </a:p>
        </p:txBody>
      </p:sp>
      <p:pic>
        <p:nvPicPr>
          <p:cNvPr id="2051" name="Picture 3" descr="K:\30003.- LINEA 9 METRO DE BARCELONA (UTE GORG)\18.- CURVA DE CERDA\01.- PK 4+760 A 5+300\05.- PK 4+760 A 5+300 PRESIONES 25, SIN FLUJO\2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4320234" cy="3240000"/>
          </a:xfrm>
          <a:prstGeom prst="rect">
            <a:avLst/>
          </a:prstGeom>
          <a:noFill/>
        </p:spPr>
      </p:pic>
      <p:graphicFrame>
        <p:nvGraphicFramePr>
          <p:cNvPr id="15" name="1 Gráfico"/>
          <p:cNvGraphicFramePr/>
          <p:nvPr/>
        </p:nvGraphicFramePr>
        <p:xfrm>
          <a:off x="5220072" y="908720"/>
          <a:ext cx="374441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2" name="Picture 4" descr="N:\PRESENTACION CICCP\FLAC3D\Páginas desdeLM-30003-100419-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221088"/>
            <a:ext cx="5042089" cy="2088231"/>
          </a:xfrm>
          <a:prstGeom prst="rect">
            <a:avLst/>
          </a:prstGeom>
          <a:noFill/>
        </p:spPr>
      </p:pic>
      <p:graphicFrame>
        <p:nvGraphicFramePr>
          <p:cNvPr id="19" name="2 Gráfico"/>
          <p:cNvGraphicFramePr/>
          <p:nvPr/>
        </p:nvGraphicFramePr>
        <p:xfrm>
          <a:off x="5148064" y="3717032"/>
          <a:ext cx="3888432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66967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L9 METRO DE BARCELONA</a:t>
            </a:r>
            <a:endParaRPr lang="es-ES" sz="3000" dirty="0">
              <a:solidFill>
                <a:srgbClr val="003366"/>
              </a:solidFill>
            </a:endParaRPr>
          </a:p>
        </p:txBody>
      </p:sp>
      <p:graphicFrame>
        <p:nvGraphicFramePr>
          <p:cNvPr id="14" name="3 Gráfico"/>
          <p:cNvGraphicFramePr/>
          <p:nvPr/>
        </p:nvGraphicFramePr>
        <p:xfrm>
          <a:off x="467544" y="908720"/>
          <a:ext cx="403244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4 Gráfico"/>
          <p:cNvGraphicFramePr/>
          <p:nvPr/>
        </p:nvGraphicFramePr>
        <p:xfrm>
          <a:off x="467544" y="3573016"/>
          <a:ext cx="4032448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5 Gráfico"/>
          <p:cNvGraphicFramePr/>
          <p:nvPr/>
        </p:nvGraphicFramePr>
        <p:xfrm>
          <a:off x="4932040" y="908720"/>
          <a:ext cx="3888432" cy="2605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5" name="Picture 3" descr="K:\30003.- LINEA 9 METRO DE BARCELONA (UTE GORG)\18.- CURVA DE CERDA\01.- PK 4+760 A 5+300\04.- PK 4+760 A 5+300 PRESIONES TYPSA, CON FLUJO\34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537018"/>
            <a:ext cx="3816424" cy="2862162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66967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LINEA 1 DEL METRO DE BOGOTÁ</a:t>
            </a:r>
            <a:endParaRPr lang="es-ES" sz="3000" dirty="0">
              <a:solidFill>
                <a:srgbClr val="003366"/>
              </a:solidFill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3168352" cy="3446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3291666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365104"/>
            <a:ext cx="1730229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52736"/>
            <a:ext cx="4734227" cy="5040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66967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LINEA 1 DEL METRO DE BOGOTÁ</a:t>
            </a:r>
            <a:endParaRPr lang="es-ES" sz="3000" dirty="0">
              <a:solidFill>
                <a:srgbClr val="003366"/>
              </a:solidFill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80728"/>
            <a:ext cx="3838931" cy="2880000"/>
          </a:xfrm>
          <a:prstGeom prst="rect">
            <a:avLst/>
          </a:prstGeom>
        </p:spPr>
      </p:pic>
      <p:pic>
        <p:nvPicPr>
          <p:cNvPr id="15" name="14 Imagen" descr="02mod_02%20-%20copia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836712"/>
            <a:ext cx="5328592" cy="400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Imagen" descr="06do_bo2%20-%20copia"/>
          <p:cNvPicPr>
            <a:picLocks noChangeAspect="1"/>
          </p:cNvPicPr>
          <p:nvPr/>
        </p:nvPicPr>
        <p:blipFill>
          <a:blip r:embed="rId5" cstate="print"/>
          <a:srcRect l="33223" t="9844" r="7383" b="9844"/>
          <a:stretch>
            <a:fillRect/>
          </a:stretch>
        </p:blipFill>
        <p:spPr bwMode="auto">
          <a:xfrm>
            <a:off x="395536" y="4149080"/>
            <a:ext cx="212690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23 Imagen" descr="07do_bo3%20-%20copia"/>
          <p:cNvPicPr>
            <a:picLocks noChangeAspect="1"/>
          </p:cNvPicPr>
          <p:nvPr/>
        </p:nvPicPr>
        <p:blipFill>
          <a:blip r:embed="rId6" cstate="print"/>
          <a:srcRect l="25840" t="24609" b="4922"/>
          <a:stretch>
            <a:fillRect/>
          </a:stretch>
        </p:blipFill>
        <p:spPr bwMode="auto">
          <a:xfrm>
            <a:off x="5076056" y="4149080"/>
            <a:ext cx="3411942" cy="202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Imagen" descr="05do_bo - copia"/>
          <p:cNvPicPr>
            <a:picLocks noChangeAspect="1"/>
          </p:cNvPicPr>
          <p:nvPr/>
        </p:nvPicPr>
        <p:blipFill>
          <a:blip r:embed="rId7" cstate="print"/>
          <a:srcRect l="33223" t="19687" r="7383" b="19687"/>
          <a:stretch>
            <a:fillRect/>
          </a:stretch>
        </p:blipFill>
        <p:spPr bwMode="auto">
          <a:xfrm>
            <a:off x="2555776" y="4293096"/>
            <a:ext cx="2559436" cy="196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66967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LINEA 1 DEL METRO DE BOGOTÁ</a:t>
            </a:r>
            <a:endParaRPr lang="es-ES" sz="3000" dirty="0">
              <a:solidFill>
                <a:srgbClr val="003366"/>
              </a:solidFill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3598952" cy="2700000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45024"/>
            <a:ext cx="3598952" cy="2700000"/>
          </a:xfrm>
          <a:prstGeom prst="rect">
            <a:avLst/>
          </a:prstGeom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836712"/>
            <a:ext cx="2400733" cy="1800000"/>
          </a:xfrm>
          <a:prstGeom prst="rect">
            <a:avLst/>
          </a:prstGeom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836712"/>
            <a:ext cx="2400733" cy="1800000"/>
          </a:xfrm>
          <a:prstGeom prst="rect">
            <a:avLst/>
          </a:prstGeom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708920"/>
            <a:ext cx="2400733" cy="1800000"/>
          </a:xfrm>
          <a:prstGeom prst="rect">
            <a:avLst/>
          </a:prstGeom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08920"/>
            <a:ext cx="2400733" cy="1800000"/>
          </a:xfrm>
          <a:prstGeom prst="rect">
            <a:avLst/>
          </a:prstGeom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581128"/>
            <a:ext cx="2400000" cy="1800000"/>
          </a:xfrm>
          <a:prstGeom prst="rect">
            <a:avLst/>
          </a:prstGeom>
        </p:spPr>
      </p:pic>
      <p:pic>
        <p:nvPicPr>
          <p:cNvPr id="28" name="19 Imagen" descr="01intera_tran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88224" y="4581128"/>
            <a:ext cx="2404049" cy="1800000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66967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LINEA 1 DEL METRO DE BOGOTÁ</a:t>
            </a:r>
            <a:endParaRPr lang="es-ES" sz="3000" dirty="0">
              <a:solidFill>
                <a:srgbClr val="003366"/>
              </a:solidFill>
            </a:endParaRPr>
          </a:p>
        </p:txBody>
      </p:sp>
      <p:pic>
        <p:nvPicPr>
          <p:cNvPr id="20" name="18 Imagen" descr="113b_apoyos.png"/>
          <p:cNvPicPr>
            <a:picLocks noChangeAspect="1"/>
          </p:cNvPicPr>
          <p:nvPr/>
        </p:nvPicPr>
        <p:blipFill>
          <a:blip r:embed="rId3" cstate="print"/>
          <a:srcRect l="14766" t="29531" r="14766" b="29531"/>
          <a:stretch>
            <a:fillRect/>
          </a:stretch>
        </p:blipFill>
        <p:spPr>
          <a:xfrm>
            <a:off x="395536" y="4437112"/>
            <a:ext cx="3847366" cy="1675329"/>
          </a:xfrm>
          <a:prstGeom prst="rect">
            <a:avLst/>
          </a:prstGeom>
        </p:spPr>
      </p:pic>
      <p:pic>
        <p:nvPicPr>
          <p:cNvPr id="14" name="13 Imagen" descr="caso0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836712"/>
            <a:ext cx="2377877" cy="333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20 Imagen" descr="032_smax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052736"/>
            <a:ext cx="2876475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22 Imagen" descr="034_smin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052736"/>
            <a:ext cx="2876475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24 Imagen" descr="intera_trans_c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3573016"/>
            <a:ext cx="3355887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66967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LINEA 1 DEL METRO DE BOGOTÁ</a:t>
            </a:r>
            <a:endParaRPr lang="es-ES" sz="3000" dirty="0">
              <a:solidFill>
                <a:srgbClr val="003366"/>
              </a:solidFill>
            </a:endParaRPr>
          </a:p>
        </p:txBody>
      </p:sp>
      <p:pic>
        <p:nvPicPr>
          <p:cNvPr id="19" name="18 Imagen" descr="0011-juntas rad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764704"/>
            <a:ext cx="2580312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48 Imagen" descr="01sxx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789040"/>
            <a:ext cx="3362005" cy="2520000"/>
          </a:xfrm>
          <a:prstGeom prst="rect">
            <a:avLst/>
          </a:prstGeom>
        </p:spPr>
      </p:pic>
      <p:pic>
        <p:nvPicPr>
          <p:cNvPr id="24" name="23 Imagen" descr="GATOS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836712"/>
            <a:ext cx="422593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28 Imagen" descr="modelo"/>
          <p:cNvPicPr>
            <a:picLocks noChangeAspect="1"/>
          </p:cNvPicPr>
          <p:nvPr/>
        </p:nvPicPr>
        <p:blipFill>
          <a:blip r:embed="rId6" cstate="print"/>
          <a:srcRect l="5534" t="14749" r="2767" b="22124"/>
          <a:stretch>
            <a:fillRect/>
          </a:stretch>
        </p:blipFill>
        <p:spPr bwMode="auto">
          <a:xfrm>
            <a:off x="4932040" y="2348880"/>
            <a:ext cx="3240360" cy="167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K:\30026.- METRO BOGOTA\02.- FLAC3D\02.- EMPUJE GATOS\EMPUJE GATOS 5.0\02tens.png"/>
          <p:cNvPicPr>
            <a:picLocks noChangeAspect="1" noChangeArrowheads="1"/>
          </p:cNvPicPr>
          <p:nvPr/>
        </p:nvPicPr>
        <p:blipFill>
          <a:blip r:embed="rId7" cstate="print"/>
          <a:srcRect l="14766" t="29531" r="14766" b="19687"/>
          <a:stretch>
            <a:fillRect/>
          </a:stretch>
        </p:blipFill>
        <p:spPr bwMode="auto">
          <a:xfrm>
            <a:off x="4572000" y="4005064"/>
            <a:ext cx="4320480" cy="2334938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908720"/>
            <a:ext cx="7920880" cy="5112568"/>
          </a:xfrm>
        </p:spPr>
        <p:txBody>
          <a:bodyPr anchor="t">
            <a:normAutofit fontScale="90000"/>
          </a:bodyPr>
          <a:lstStyle/>
          <a:p>
            <a:pPr lvl="0" indent="342900" algn="l">
              <a:spcBef>
                <a:spcPct val="20000"/>
              </a:spcBef>
            </a:pP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</a:rPr>
              <a:t>* CÁLCULO TRIDIMENSIONAL SECUENCIAL</a:t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</a:rPr>
              <a:t>* SIMULACIÓN DEL EFECTO FRENTE DE FORMA EXPLÍCITA</a:t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</a:rPr>
              <a:t>* SOSTENIMIENTO (HORMIGÓN, CERCHAS, BULONES, BULONES EN EL FRENTE)</a:t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</a:rPr>
              <a:t>* POSIBILIDAD DE VARIAR LAS PROPIEDADES DEL HORMIGÓN SEGÚN LA DISTANCIA AL FRENTE</a:t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</a:rPr>
              <a:t>	</a:t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</a:rPr>
              <a:t>* POSIBILIDAD DE COMPORTAMIENTOS NO LINEALES DEL HORMIGÓN</a:t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</a:rPr>
              <a:t>* CÁLCULO DE LA ESTABILIDAD DEL FRENTE</a:t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</a:rPr>
              <a:t>* CÁLCULO DEL FS DEL TÚNEL (¿?)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s-ES" sz="1300" dirty="0" smtClean="0"/>
              <a:t/>
            </a:r>
            <a:br>
              <a:rPr lang="es-ES" sz="1300" dirty="0" smtClean="0"/>
            </a:br>
            <a:r>
              <a:rPr lang="es-ES" sz="1300" dirty="0" smtClean="0"/>
              <a:t/>
            </a:r>
            <a:br>
              <a:rPr lang="es-ES" sz="1300" dirty="0" smtClean="0"/>
            </a:br>
            <a:endParaRPr lang="es-ES" sz="1300" dirty="0"/>
          </a:p>
        </p:txBody>
      </p:sp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TÚNELES CON MÉTODOS CONVENCIONALES</a:t>
            </a:r>
            <a:endParaRPr lang="es-ES" sz="3000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836712"/>
            <a:ext cx="7704855" cy="5328592"/>
          </a:xfrm>
        </p:spPr>
        <p:txBody>
          <a:bodyPr anchor="t">
            <a:normAutofit fontScale="90000"/>
          </a:bodyPr>
          <a:lstStyle/>
          <a:p>
            <a:pPr lvl="0" indent="342900" algn="l">
              <a:spcBef>
                <a:spcPct val="20000"/>
              </a:spcBef>
            </a:pP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-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Presentación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-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Características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 FLAC</a:t>
            </a:r>
            <a:r>
              <a:rPr lang="en-US" sz="2200" b="1" baseline="30000" dirty="0" smtClean="0">
                <a:solidFill>
                  <a:srgbClr val="003366"/>
                </a:solidFill>
                <a:latin typeface="Arial" charset="0"/>
              </a:rPr>
              <a:t>3D 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- Campos de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Actividad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/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Proyectos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	*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Túneles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con TBM/EPB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	*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Túneles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con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métodos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convencionales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	*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Estudio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de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asientos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/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afecciones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	*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Estructuras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subterráneas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	*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Geotecnia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s-ES" sz="1300" dirty="0" smtClean="0"/>
              <a:t/>
            </a:r>
            <a:br>
              <a:rPr lang="es-ES" sz="1300" dirty="0" smtClean="0"/>
            </a:br>
            <a:r>
              <a:rPr lang="es-ES" sz="1300" dirty="0" smtClean="0"/>
              <a:t/>
            </a:r>
            <a:br>
              <a:rPr lang="es-ES" sz="1300" dirty="0" smtClean="0"/>
            </a:br>
            <a:endParaRPr lang="es-ES" sz="1300" dirty="0"/>
          </a:p>
        </p:txBody>
      </p:sp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51845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INDICE</a:t>
            </a:r>
            <a:endParaRPr lang="es-ES" sz="3000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METRO DE SANTIAGO DE CHILE (CYSOIL)</a:t>
            </a:r>
            <a:endParaRPr lang="es-ES" sz="3000" dirty="0">
              <a:solidFill>
                <a:srgbClr val="003366"/>
              </a:solidFill>
            </a:endParaRPr>
          </a:p>
        </p:txBody>
      </p:sp>
      <p:graphicFrame>
        <p:nvGraphicFramePr>
          <p:cNvPr id="13" name="12 Tabla"/>
          <p:cNvGraphicFramePr>
            <a:graphicFrameLocks noGrp="1"/>
          </p:cNvGraphicFramePr>
          <p:nvPr/>
        </p:nvGraphicFramePr>
        <p:xfrm>
          <a:off x="5148064" y="980728"/>
          <a:ext cx="3744416" cy="2895600"/>
        </p:xfrm>
        <a:graphic>
          <a:graphicData uri="http://schemas.openxmlformats.org/drawingml/2006/table">
            <a:tbl>
              <a:tblPr/>
              <a:tblGrid>
                <a:gridCol w="1453057"/>
                <a:gridCol w="726529"/>
                <a:gridCol w="1564830"/>
              </a:tblGrid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dirty="0">
                          <a:latin typeface="Swis721 LtEx BT"/>
                          <a:ea typeface="Times New Roman"/>
                          <a:cs typeface="Arial"/>
                        </a:rPr>
                        <a:t>Parámetro</a:t>
                      </a:r>
                      <a:endParaRPr lang="es-ES" sz="8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dirty="0" err="1">
                          <a:latin typeface="Symbol"/>
                          <a:ea typeface="Times New Roman"/>
                          <a:cs typeface="Arial"/>
                        </a:rPr>
                        <a:t>g</a:t>
                      </a:r>
                      <a:r>
                        <a:rPr lang="es-ES" sz="1000" i="1" baseline="-25000" dirty="0" err="1">
                          <a:latin typeface="Swis721 LtEx BT"/>
                          <a:ea typeface="Times New Roman"/>
                          <a:cs typeface="Arial"/>
                        </a:rPr>
                        <a:t>t</a:t>
                      </a:r>
                      <a:r>
                        <a:rPr lang="es-ES" sz="1000" i="1" dirty="0">
                          <a:latin typeface="Swis721 LtEx BT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s-ES" sz="1000" i="1" dirty="0" err="1">
                          <a:latin typeface="Swis721 LtEx BT"/>
                          <a:ea typeface="Times New Roman"/>
                          <a:cs typeface="Arial"/>
                        </a:rPr>
                        <a:t>kN</a:t>
                      </a:r>
                      <a:r>
                        <a:rPr lang="es-ES" sz="1000" i="1" dirty="0">
                          <a:latin typeface="Swis721 LtEx BT"/>
                          <a:ea typeface="Times New Roman"/>
                          <a:cs typeface="Arial"/>
                        </a:rPr>
                        <a:t>/m</a:t>
                      </a:r>
                      <a:r>
                        <a:rPr lang="es-ES" sz="1000" i="1" baseline="30000" dirty="0">
                          <a:latin typeface="Swis721 LtEx BT"/>
                          <a:ea typeface="Times New Roman"/>
                          <a:cs typeface="Arial"/>
                        </a:rPr>
                        <a:t>3</a:t>
                      </a:r>
                      <a:r>
                        <a:rPr lang="es-ES" sz="1000" i="1" dirty="0">
                          <a:latin typeface="Swis721 LtEx BT"/>
                          <a:ea typeface="Times New Roman"/>
                          <a:cs typeface="Arial"/>
                        </a:rPr>
                        <a:t>)</a:t>
                      </a:r>
                      <a:endParaRPr lang="es-ES" sz="8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>
                          <a:latin typeface="Swis721 LtEx BT"/>
                          <a:ea typeface="Times New Roman"/>
                          <a:cs typeface="Arial"/>
                        </a:rPr>
                        <a:t>Gravas del Mapocho (1ª Depositación)</a:t>
                      </a:r>
                      <a:endParaRPr lang="es-ES" sz="8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dirty="0">
                          <a:latin typeface="Swis721 LtEx BT"/>
                          <a:ea typeface="Times New Roman"/>
                          <a:cs typeface="Arial"/>
                        </a:rPr>
                        <a:t>Peso unitario</a:t>
                      </a:r>
                      <a:endParaRPr lang="es-ES" sz="8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>
                          <a:latin typeface="Symbol"/>
                          <a:ea typeface="Times New Roman"/>
                          <a:cs typeface="Arial"/>
                        </a:rPr>
                        <a:t>g</a:t>
                      </a:r>
                      <a:r>
                        <a:rPr lang="es-ES" sz="1000" i="1" baseline="-25000">
                          <a:latin typeface="Swis721 LtEx BT"/>
                          <a:ea typeface="Times New Roman"/>
                          <a:cs typeface="Arial"/>
                        </a:rPr>
                        <a:t>t</a:t>
                      </a:r>
                      <a:r>
                        <a:rPr lang="es-ES" sz="1000" i="1">
                          <a:latin typeface="Swis721 LtEx BT"/>
                          <a:ea typeface="Times New Roman"/>
                          <a:cs typeface="Arial"/>
                        </a:rPr>
                        <a:t> (kN/m</a:t>
                      </a:r>
                      <a:r>
                        <a:rPr lang="es-ES" sz="1000" i="1" baseline="30000">
                          <a:latin typeface="Swis721 LtEx BT"/>
                          <a:ea typeface="Times New Roman"/>
                          <a:cs typeface="Arial"/>
                        </a:rPr>
                        <a:t>3</a:t>
                      </a:r>
                      <a:r>
                        <a:rPr lang="es-ES" sz="1000" i="1">
                          <a:latin typeface="Swis721 LtEx BT"/>
                          <a:ea typeface="Times New Roman"/>
                          <a:cs typeface="Arial"/>
                        </a:rPr>
                        <a:t>)</a:t>
                      </a:r>
                      <a:endParaRPr lang="es-ES" sz="8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>
                          <a:latin typeface="Swis721 LtEx BT"/>
                          <a:ea typeface="Times New Roman"/>
                          <a:cs typeface="Arial"/>
                        </a:rPr>
                        <a:t>23</a:t>
                      </a:r>
                      <a:endParaRPr lang="es-ES" sz="8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dirty="0">
                          <a:latin typeface="Swis721 LtEx BT"/>
                          <a:ea typeface="Times New Roman"/>
                          <a:cs typeface="Arial"/>
                        </a:rPr>
                        <a:t>Ángulo de fricción</a:t>
                      </a:r>
                      <a:endParaRPr lang="es-ES" sz="8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>
                          <a:latin typeface="Symbol"/>
                          <a:ea typeface="Times New Roman"/>
                          <a:cs typeface="Arial"/>
                        </a:rPr>
                        <a:t>f</a:t>
                      </a:r>
                      <a:endParaRPr lang="es-ES" sz="8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>
                          <a:latin typeface="Swis721 LtEx BT"/>
                          <a:ea typeface="Times New Roman"/>
                          <a:cs typeface="Arial"/>
                        </a:rPr>
                        <a:t>45</a:t>
                      </a:r>
                      <a:endParaRPr lang="es-ES" sz="8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dirty="0">
                          <a:latin typeface="Swis721 LtEx BT"/>
                          <a:ea typeface="Times New Roman"/>
                          <a:cs typeface="Arial"/>
                        </a:rPr>
                        <a:t>Cohesión</a:t>
                      </a:r>
                      <a:endParaRPr lang="es-ES" sz="8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>
                          <a:latin typeface="Swis721 LtEx BT"/>
                          <a:ea typeface="Times New Roman"/>
                          <a:cs typeface="Arial"/>
                        </a:rPr>
                        <a:t>c (kPa)</a:t>
                      </a:r>
                      <a:endParaRPr lang="es-ES" sz="8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>
                          <a:latin typeface="Swis721 LtEx BT"/>
                          <a:ea typeface="Times New Roman"/>
                          <a:cs typeface="Arial"/>
                        </a:rPr>
                        <a:t>35</a:t>
                      </a:r>
                      <a:endParaRPr lang="es-ES" sz="8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dirty="0">
                          <a:latin typeface="Swis721 LtEx BT"/>
                          <a:ea typeface="Times New Roman"/>
                          <a:cs typeface="Arial"/>
                        </a:rPr>
                        <a:t>Módulo de corte elástico de </a:t>
                      </a:r>
                      <a:r>
                        <a:rPr lang="es-ES" sz="1000" i="1" dirty="0" smtClean="0">
                          <a:latin typeface="Swis721 LtEx BT"/>
                          <a:ea typeface="Times New Roman"/>
                          <a:cs typeface="Arial"/>
                        </a:rPr>
                        <a:t>referencia</a:t>
                      </a:r>
                      <a:endParaRPr lang="es-ES" sz="8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dirty="0" err="1">
                          <a:latin typeface="Swis721 LtEx BT"/>
                          <a:ea typeface="Times New Roman"/>
                          <a:cs typeface="Arial"/>
                        </a:rPr>
                        <a:t>G</a:t>
                      </a:r>
                      <a:r>
                        <a:rPr lang="es-ES" sz="1000" i="1" baseline="30000" dirty="0" err="1">
                          <a:latin typeface="Swis721 LtEx BT"/>
                          <a:ea typeface="Times New Roman"/>
                          <a:cs typeface="Arial"/>
                        </a:rPr>
                        <a:t>e</a:t>
                      </a:r>
                      <a:r>
                        <a:rPr lang="es-ES" sz="1000" i="1" baseline="-25000" dirty="0" err="1">
                          <a:latin typeface="Swis721 LtEx BT"/>
                          <a:ea typeface="Times New Roman"/>
                          <a:cs typeface="Arial"/>
                        </a:rPr>
                        <a:t>ref</a:t>
                      </a:r>
                      <a:r>
                        <a:rPr lang="es-ES" sz="1000" i="1" dirty="0">
                          <a:latin typeface="Swis721 LtEx BT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s-ES" sz="1000" i="1" dirty="0" err="1">
                          <a:latin typeface="Swis721 LtEx BT"/>
                          <a:ea typeface="Times New Roman"/>
                          <a:cs typeface="Arial"/>
                        </a:rPr>
                        <a:t>kPa</a:t>
                      </a:r>
                      <a:r>
                        <a:rPr lang="es-ES" sz="1000" i="1" dirty="0">
                          <a:latin typeface="Swis721 LtEx BT"/>
                          <a:ea typeface="Times New Roman"/>
                          <a:cs typeface="Arial"/>
                        </a:rPr>
                        <a:t>)</a:t>
                      </a:r>
                      <a:endParaRPr lang="es-ES" sz="8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>
                          <a:latin typeface="Swis721 LtEx BT"/>
                          <a:ea typeface="Times New Roman"/>
                          <a:cs typeface="Arial"/>
                        </a:rPr>
                        <a:t>250.000</a:t>
                      </a:r>
                      <a:endParaRPr lang="es-ES" sz="8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dirty="0">
                          <a:latin typeface="Swis721 LtEx BT"/>
                          <a:ea typeface="Times New Roman"/>
                          <a:cs typeface="Arial"/>
                        </a:rPr>
                        <a:t>Módulo elástico volumétrico de </a:t>
                      </a:r>
                      <a:r>
                        <a:rPr lang="es-ES" sz="1000" i="1" dirty="0" smtClean="0">
                          <a:latin typeface="Swis721 LtEx BT"/>
                          <a:ea typeface="Times New Roman"/>
                          <a:cs typeface="Arial"/>
                        </a:rPr>
                        <a:t>referencia</a:t>
                      </a:r>
                      <a:endParaRPr lang="es-ES" sz="8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dirty="0" err="1">
                          <a:latin typeface="Swis721 LtEx BT"/>
                          <a:ea typeface="Times New Roman"/>
                          <a:cs typeface="Arial"/>
                        </a:rPr>
                        <a:t>K</a:t>
                      </a:r>
                      <a:r>
                        <a:rPr lang="es-ES" sz="1000" i="1" baseline="30000" dirty="0" err="1">
                          <a:latin typeface="Swis721 LtEx BT"/>
                          <a:ea typeface="Times New Roman"/>
                          <a:cs typeface="Arial"/>
                        </a:rPr>
                        <a:t>iso</a:t>
                      </a:r>
                      <a:r>
                        <a:rPr lang="es-ES" sz="1000" i="1" baseline="-25000" dirty="0" err="1">
                          <a:latin typeface="Swis721 LtEx BT"/>
                          <a:ea typeface="Times New Roman"/>
                          <a:cs typeface="Arial"/>
                        </a:rPr>
                        <a:t>ref</a:t>
                      </a:r>
                      <a:r>
                        <a:rPr lang="es-ES" sz="1000" i="1" dirty="0">
                          <a:latin typeface="Swis721 LtEx BT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s-ES" sz="1000" i="1" dirty="0" err="1">
                          <a:latin typeface="Swis721 LtEx BT"/>
                          <a:ea typeface="Times New Roman"/>
                          <a:cs typeface="Arial"/>
                        </a:rPr>
                        <a:t>kPa</a:t>
                      </a:r>
                      <a:r>
                        <a:rPr lang="es-ES" sz="1000" i="1" dirty="0">
                          <a:latin typeface="Swis721 LtEx BT"/>
                          <a:ea typeface="Times New Roman"/>
                          <a:cs typeface="Arial"/>
                        </a:rPr>
                        <a:t>)</a:t>
                      </a:r>
                      <a:endParaRPr lang="es-ES" sz="8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>
                          <a:latin typeface="Swis721 LtEx BT"/>
                          <a:ea typeface="Times New Roman"/>
                          <a:cs typeface="Arial"/>
                        </a:rPr>
                        <a:t>166.667</a:t>
                      </a:r>
                      <a:endParaRPr lang="es-ES" sz="8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>
                          <a:latin typeface="Swis721 LtEx BT"/>
                          <a:ea typeface="Times New Roman"/>
                          <a:cs typeface="Arial"/>
                        </a:rPr>
                        <a:t>Potencia</a:t>
                      </a:r>
                      <a:endParaRPr lang="es-ES" sz="8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dirty="0">
                          <a:latin typeface="Swis721 LtEx BT"/>
                          <a:ea typeface="Times New Roman"/>
                          <a:cs typeface="Arial"/>
                        </a:rPr>
                        <a:t>m (-)</a:t>
                      </a:r>
                      <a:endParaRPr lang="es-ES" sz="8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>
                          <a:latin typeface="Swis721 LtEx BT"/>
                          <a:ea typeface="Times New Roman"/>
                          <a:cs typeface="Arial"/>
                        </a:rPr>
                        <a:t>0’57</a:t>
                      </a:r>
                      <a:endParaRPr lang="es-ES" sz="8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>
                          <a:latin typeface="Swis721 LtEx BT"/>
                          <a:ea typeface="Times New Roman"/>
                          <a:cs typeface="Arial"/>
                        </a:rPr>
                        <a:t>Módulo de Poisson</a:t>
                      </a:r>
                      <a:endParaRPr lang="es-ES" sz="8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dirty="0">
                          <a:latin typeface="Symbol"/>
                          <a:ea typeface="Times New Roman"/>
                          <a:cs typeface="Arial"/>
                        </a:rPr>
                        <a:t>n</a:t>
                      </a:r>
                      <a:r>
                        <a:rPr lang="es-ES" sz="1000" i="1" dirty="0">
                          <a:latin typeface="Swis721 LtEx BT"/>
                          <a:ea typeface="Times New Roman"/>
                          <a:cs typeface="Arial"/>
                        </a:rPr>
                        <a:t> (-)</a:t>
                      </a:r>
                      <a:endParaRPr lang="es-ES" sz="8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>
                          <a:latin typeface="Swis721 LtEx BT"/>
                          <a:ea typeface="Times New Roman"/>
                          <a:cs typeface="Arial"/>
                        </a:rPr>
                        <a:t>0’2</a:t>
                      </a:r>
                      <a:endParaRPr lang="es-ES" sz="8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>
                          <a:latin typeface="Swis721 LtEx BT"/>
                          <a:ea typeface="Times New Roman"/>
                          <a:cs typeface="Arial"/>
                        </a:rPr>
                        <a:t>Presión de referencia</a:t>
                      </a:r>
                      <a:endParaRPr lang="es-ES" sz="8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dirty="0" err="1">
                          <a:latin typeface="Swis721 LtEx BT"/>
                          <a:ea typeface="Times New Roman"/>
                          <a:cs typeface="Arial"/>
                        </a:rPr>
                        <a:t>p</a:t>
                      </a:r>
                      <a:r>
                        <a:rPr lang="es-ES" sz="1000" i="1" baseline="30000" dirty="0" err="1">
                          <a:latin typeface="Swis721 LtEx BT"/>
                          <a:ea typeface="Times New Roman"/>
                          <a:cs typeface="Arial"/>
                        </a:rPr>
                        <a:t>ref</a:t>
                      </a:r>
                      <a:r>
                        <a:rPr lang="es-ES" sz="1000" i="1" dirty="0">
                          <a:latin typeface="Swis721 LtEx BT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s-ES" sz="1000" i="1" dirty="0" err="1">
                          <a:latin typeface="Swis721 LtEx BT"/>
                          <a:ea typeface="Times New Roman"/>
                          <a:cs typeface="Arial"/>
                        </a:rPr>
                        <a:t>kPa</a:t>
                      </a:r>
                      <a:r>
                        <a:rPr lang="es-ES" sz="1000" i="1" dirty="0">
                          <a:latin typeface="Swis721 LtEx BT"/>
                          <a:ea typeface="Times New Roman"/>
                          <a:cs typeface="Arial"/>
                        </a:rPr>
                        <a:t>)</a:t>
                      </a:r>
                      <a:endParaRPr lang="es-ES" sz="8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>
                          <a:latin typeface="Swis721 LtEx BT"/>
                          <a:ea typeface="Times New Roman"/>
                          <a:cs typeface="Arial"/>
                        </a:rPr>
                        <a:t>100</a:t>
                      </a:r>
                      <a:endParaRPr lang="es-ES" sz="8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>
                          <a:latin typeface="Swis721 LtEx BT"/>
                          <a:ea typeface="Times New Roman"/>
                          <a:cs typeface="Arial"/>
                        </a:rPr>
                        <a:t>Razón de falla</a:t>
                      </a:r>
                      <a:endParaRPr lang="es-ES" sz="8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dirty="0">
                          <a:latin typeface="Swis721 LtEx BT"/>
                          <a:ea typeface="Times New Roman"/>
                          <a:cs typeface="Arial"/>
                        </a:rPr>
                        <a:t>R</a:t>
                      </a:r>
                      <a:r>
                        <a:rPr lang="es-ES" sz="1000" i="1" baseline="-25000" dirty="0">
                          <a:latin typeface="Swis721 LtEx BT"/>
                          <a:ea typeface="Times New Roman"/>
                          <a:cs typeface="Arial"/>
                        </a:rPr>
                        <a:t>f</a:t>
                      </a:r>
                      <a:r>
                        <a:rPr lang="es-ES" sz="1000" i="1" dirty="0">
                          <a:latin typeface="Swis721 LtEx BT"/>
                          <a:ea typeface="Times New Roman"/>
                          <a:cs typeface="Arial"/>
                        </a:rPr>
                        <a:t> (-)</a:t>
                      </a:r>
                      <a:endParaRPr lang="es-ES" sz="8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dirty="0">
                          <a:latin typeface="Swis721 LtEx BT"/>
                          <a:ea typeface="Times New Roman"/>
                          <a:cs typeface="Arial"/>
                        </a:rPr>
                        <a:t>0’9</a:t>
                      </a:r>
                      <a:endParaRPr lang="es-ES" sz="8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>
                          <a:latin typeface="Swis721 LtEx BT"/>
                          <a:ea typeface="Times New Roman"/>
                          <a:cs typeface="Arial"/>
                        </a:rPr>
                        <a:t>Factor de calibración</a:t>
                      </a:r>
                      <a:endParaRPr lang="es-ES" sz="8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>
                          <a:latin typeface="Symbol"/>
                          <a:ea typeface="Times New Roman"/>
                          <a:cs typeface="Arial"/>
                        </a:rPr>
                        <a:t>b</a:t>
                      </a:r>
                      <a:r>
                        <a:rPr lang="es-ES" sz="1000" i="1">
                          <a:latin typeface="Swis721 LtEx BT"/>
                          <a:ea typeface="Times New Roman"/>
                          <a:cs typeface="Arial"/>
                        </a:rPr>
                        <a:t> (-)</a:t>
                      </a:r>
                      <a:endParaRPr lang="es-ES" sz="8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dirty="0">
                          <a:latin typeface="Swis721 LtEx BT"/>
                          <a:ea typeface="Times New Roman"/>
                          <a:cs typeface="Arial"/>
                        </a:rPr>
                        <a:t>0’25</a:t>
                      </a:r>
                      <a:endParaRPr lang="es-ES" sz="8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1985" name="Picture 1" descr="J:\CURSO DREAMWEAVER\Plantila\Ingemey\images\campos\01_0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19"/>
            <a:ext cx="4896545" cy="3672409"/>
          </a:xfrm>
          <a:prstGeom prst="rect">
            <a:avLst/>
          </a:prstGeom>
          <a:noFill/>
        </p:spPr>
      </p:pic>
      <p:pic>
        <p:nvPicPr>
          <p:cNvPr id="41986" name="Picture 2" descr="2421"/>
          <p:cNvPicPr>
            <a:picLocks noChangeAspect="1" noChangeArrowheads="1"/>
          </p:cNvPicPr>
          <p:nvPr/>
        </p:nvPicPr>
        <p:blipFill>
          <a:blip r:embed="rId4" cstate="print"/>
          <a:srcRect l="25840" t="4922" r="1846" b="4922"/>
          <a:stretch>
            <a:fillRect/>
          </a:stretch>
        </p:blipFill>
        <p:spPr bwMode="auto">
          <a:xfrm>
            <a:off x="251520" y="4077072"/>
            <a:ext cx="2257443" cy="210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2421"/>
          <p:cNvPicPr>
            <a:picLocks noChangeAspect="1" noChangeArrowheads="1"/>
          </p:cNvPicPr>
          <p:nvPr/>
        </p:nvPicPr>
        <p:blipFill>
          <a:blip r:embed="rId5" cstate="print"/>
          <a:srcRect l="25840" t="4922" r="1846" b="4922"/>
          <a:stretch>
            <a:fillRect/>
          </a:stretch>
        </p:blipFill>
        <p:spPr bwMode="auto">
          <a:xfrm>
            <a:off x="2627784" y="4077072"/>
            <a:ext cx="2258203" cy="210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2511"/>
          <p:cNvPicPr>
            <a:picLocks noChangeAspect="1" noChangeArrowheads="1"/>
          </p:cNvPicPr>
          <p:nvPr/>
        </p:nvPicPr>
        <p:blipFill>
          <a:blip r:embed="rId6" cstate="print"/>
          <a:srcRect l="44297" t="4922" r="18457" b="2461"/>
          <a:stretch>
            <a:fillRect/>
          </a:stretch>
        </p:blipFill>
        <p:spPr bwMode="auto">
          <a:xfrm rot="-5400000">
            <a:off x="6278721" y="3450471"/>
            <a:ext cx="1790428" cy="333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METRO DE SANTIAGO DE CHILE (CYSOIL)</a:t>
            </a:r>
            <a:endParaRPr lang="es-ES" sz="3000" dirty="0">
              <a:solidFill>
                <a:srgbClr val="003366"/>
              </a:solidFill>
            </a:endParaRPr>
          </a:p>
        </p:txBody>
      </p:sp>
      <p:pic>
        <p:nvPicPr>
          <p:cNvPr id="49154" name="Picture 2" descr="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3842119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20 Tabla"/>
          <p:cNvGraphicFramePr>
            <a:graphicFrameLocks noGrp="1"/>
          </p:cNvGraphicFramePr>
          <p:nvPr/>
        </p:nvGraphicFramePr>
        <p:xfrm>
          <a:off x="179512" y="3717032"/>
          <a:ext cx="3935760" cy="2604603"/>
        </p:xfrm>
        <a:graphic>
          <a:graphicData uri="http://schemas.openxmlformats.org/drawingml/2006/table">
            <a:tbl>
              <a:tblPr/>
              <a:tblGrid>
                <a:gridCol w="787152"/>
                <a:gridCol w="787152"/>
                <a:gridCol w="787152"/>
                <a:gridCol w="787152"/>
                <a:gridCol w="787152"/>
              </a:tblGrid>
              <a:tr h="304800">
                <a:tc grid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 dirty="0">
                          <a:latin typeface="Swis721 LtEx BT"/>
                          <a:ea typeface="Times New Roman"/>
                          <a:cs typeface="Arial"/>
                        </a:rPr>
                        <a:t>CY </a:t>
                      </a:r>
                      <a:r>
                        <a:rPr lang="es-ES" sz="1000" i="1" kern="600" dirty="0" err="1">
                          <a:latin typeface="Swis721 LtEx BT"/>
                          <a:ea typeface="Times New Roman"/>
                          <a:cs typeface="Arial"/>
                        </a:rPr>
                        <a:t>Soil</a:t>
                      </a: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>
                          <a:latin typeface="Swis721 LtEx BT"/>
                          <a:ea typeface="Times New Roman"/>
                          <a:cs typeface="Arial"/>
                        </a:rPr>
                        <a:t>Mohr-Coulom</a:t>
                      </a:r>
                      <a:endParaRPr lang="es-ES" sz="1000" kern="6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460"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 dirty="0" err="1" smtClean="0">
                          <a:latin typeface="Swis721 LtEx BT"/>
                          <a:ea typeface="Times New Roman"/>
                          <a:cs typeface="Arial"/>
                        </a:rPr>
                        <a:t>Dmax</a:t>
                      </a:r>
                      <a:r>
                        <a:rPr lang="es-ES" sz="1000" i="1" kern="600" baseline="0" dirty="0" smtClean="0">
                          <a:latin typeface="Swis721 LtEx BT"/>
                          <a:ea typeface="Times New Roman"/>
                          <a:cs typeface="Arial"/>
                        </a:rPr>
                        <a:t> en superficie (</a:t>
                      </a:r>
                      <a:r>
                        <a:rPr lang="es-ES" sz="1000" i="1" kern="600" dirty="0" smtClean="0">
                          <a:latin typeface="Swis721 LtEx BT"/>
                          <a:ea typeface="Times New Roman"/>
                          <a:cs typeface="Arial"/>
                        </a:rPr>
                        <a:t>mm</a:t>
                      </a:r>
                      <a:r>
                        <a:rPr lang="es-ES" sz="1000" i="1" kern="600" dirty="0">
                          <a:latin typeface="Swis721 LtEx BT"/>
                          <a:ea typeface="Times New Roman"/>
                          <a:cs typeface="Arial"/>
                        </a:rPr>
                        <a:t>)</a:t>
                      </a: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 dirty="0">
                          <a:latin typeface="Swis721 LtEx BT"/>
                          <a:ea typeface="Times New Roman"/>
                          <a:cs typeface="Arial"/>
                        </a:rPr>
                        <a:t>Vertical</a:t>
                      </a: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>
                          <a:latin typeface="Swis721 LtEx BT"/>
                          <a:ea typeface="Times New Roman"/>
                          <a:cs typeface="Arial"/>
                        </a:rPr>
                        <a:t>7.4</a:t>
                      </a:r>
                      <a:endParaRPr lang="es-ES" sz="1000" kern="6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>
                          <a:latin typeface="Swis721 LtEx BT"/>
                          <a:ea typeface="Times New Roman"/>
                          <a:cs typeface="Arial"/>
                        </a:rPr>
                        <a:t>6.1</a:t>
                      </a:r>
                      <a:endParaRPr lang="es-ES" sz="1000" kern="6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52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 dirty="0">
                          <a:latin typeface="Swis721 LtEx BT"/>
                          <a:ea typeface="Times New Roman"/>
                          <a:cs typeface="Arial"/>
                        </a:rPr>
                        <a:t>Horizontal</a:t>
                      </a: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>
                          <a:latin typeface="Swis721 LtEx BT"/>
                          <a:ea typeface="Times New Roman"/>
                          <a:cs typeface="Arial"/>
                        </a:rPr>
                        <a:t>2.2</a:t>
                      </a:r>
                      <a:endParaRPr lang="es-ES" sz="1000" kern="6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>
                          <a:latin typeface="Swis721 LtEx BT"/>
                          <a:ea typeface="Times New Roman"/>
                          <a:cs typeface="Arial"/>
                        </a:rPr>
                        <a:t>2.5</a:t>
                      </a:r>
                      <a:endParaRPr lang="es-ES" sz="1000" kern="6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992">
                <a:tc row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 dirty="0">
                          <a:latin typeface="Swis721 LtEx BT"/>
                          <a:ea typeface="Times New Roman"/>
                          <a:cs typeface="Arial"/>
                        </a:rPr>
                        <a:t>Tensiones </a:t>
                      </a:r>
                      <a:r>
                        <a:rPr lang="es-ES" sz="1000" i="1" kern="600" dirty="0" err="1" smtClean="0">
                          <a:latin typeface="Swis721 LtEx BT"/>
                          <a:ea typeface="Times New Roman"/>
                          <a:cs typeface="Arial"/>
                        </a:rPr>
                        <a:t>sost</a:t>
                      </a:r>
                      <a:r>
                        <a:rPr lang="es-ES" sz="1000" i="1" kern="600" dirty="0" smtClean="0">
                          <a:latin typeface="Swis721 LtEx B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s-ES" sz="1000" i="1" kern="600" dirty="0">
                          <a:latin typeface="Swis721 LtEx BT"/>
                          <a:ea typeface="Times New Roman"/>
                          <a:cs typeface="Arial"/>
                        </a:rPr>
                        <a:t>(</a:t>
                      </a:r>
                      <a:r>
                        <a:rPr lang="es-ES" sz="1000" i="1" kern="600" dirty="0" err="1">
                          <a:latin typeface="Swis721 LtEx BT"/>
                          <a:ea typeface="Times New Roman"/>
                          <a:cs typeface="Arial"/>
                        </a:rPr>
                        <a:t>MPa</a:t>
                      </a:r>
                      <a:r>
                        <a:rPr lang="es-ES" sz="1000" i="1" kern="600" dirty="0">
                          <a:latin typeface="Swis721 LtEx BT"/>
                          <a:ea typeface="Times New Roman"/>
                          <a:cs typeface="Arial"/>
                        </a:rPr>
                        <a:t>)</a:t>
                      </a: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 dirty="0" err="1" smtClean="0">
                          <a:latin typeface="Swis721 LtEx BT"/>
                          <a:ea typeface="Times New Roman"/>
                          <a:cs typeface="Arial"/>
                        </a:rPr>
                        <a:t>Tracc</a:t>
                      </a: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 dirty="0" smtClean="0">
                          <a:latin typeface="Swis721 LtEx BT"/>
                          <a:ea typeface="Times New Roman"/>
                          <a:cs typeface="Arial"/>
                        </a:rPr>
                        <a:t>F .</a:t>
                      </a:r>
                      <a:r>
                        <a:rPr lang="es-ES" sz="1000" i="1" kern="600" dirty="0" err="1" smtClean="0">
                          <a:latin typeface="Swis721 LtEx BT"/>
                          <a:ea typeface="Times New Roman"/>
                          <a:cs typeface="Arial"/>
                        </a:rPr>
                        <a:t>Serv</a:t>
                      </a: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 dirty="0">
                          <a:latin typeface="Swis721 LtEx BT"/>
                          <a:ea typeface="Times New Roman"/>
                          <a:cs typeface="Arial"/>
                        </a:rPr>
                        <a:t>0.80</a:t>
                      </a: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>
                          <a:latin typeface="Swis721 LtEx BT"/>
                          <a:ea typeface="Times New Roman"/>
                          <a:cs typeface="Arial"/>
                        </a:rPr>
                        <a:t>1.75</a:t>
                      </a:r>
                      <a:endParaRPr lang="es-ES" sz="1000" kern="6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98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 dirty="0" err="1" smtClean="0">
                          <a:latin typeface="Swis721 LtEx BT"/>
                          <a:ea typeface="Times New Roman"/>
                          <a:cs typeface="Arial"/>
                        </a:rPr>
                        <a:t>F.Prov</a:t>
                      </a: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 dirty="0">
                          <a:latin typeface="Swis721 LtEx BT"/>
                          <a:ea typeface="Times New Roman"/>
                          <a:cs typeface="Arial"/>
                        </a:rPr>
                        <a:t>1.31</a:t>
                      </a: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>
                          <a:latin typeface="Swis721 LtEx BT"/>
                          <a:ea typeface="Times New Roman"/>
                          <a:cs typeface="Arial"/>
                        </a:rPr>
                        <a:t>2.44</a:t>
                      </a:r>
                      <a:endParaRPr lang="es-ES" sz="1000" kern="6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9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 dirty="0" err="1" smtClean="0">
                          <a:latin typeface="Swis721 LtEx BT"/>
                          <a:ea typeface="Times New Roman"/>
                          <a:cs typeface="Arial"/>
                        </a:rPr>
                        <a:t>Comp</a:t>
                      </a: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 dirty="0" smtClean="0">
                          <a:latin typeface="Swis721 LtEx BT"/>
                          <a:ea typeface="Times New Roman"/>
                          <a:cs typeface="Arial"/>
                        </a:rPr>
                        <a:t>F .</a:t>
                      </a:r>
                      <a:r>
                        <a:rPr lang="es-ES" sz="1000" i="1" kern="600" dirty="0" err="1" smtClean="0">
                          <a:latin typeface="Swis721 LtEx BT"/>
                          <a:ea typeface="Times New Roman"/>
                          <a:cs typeface="Arial"/>
                        </a:rPr>
                        <a:t>Serv</a:t>
                      </a: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 dirty="0">
                          <a:latin typeface="Swis721 LtEx BT"/>
                          <a:ea typeface="Times New Roman"/>
                          <a:cs typeface="Arial"/>
                        </a:rPr>
                        <a:t>10.16</a:t>
                      </a: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>
                          <a:latin typeface="Swis721 LtEx BT"/>
                          <a:ea typeface="Times New Roman"/>
                          <a:cs typeface="Arial"/>
                        </a:rPr>
                        <a:t>5.36</a:t>
                      </a:r>
                      <a:endParaRPr lang="es-ES" sz="1000" kern="6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98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 dirty="0" err="1" smtClean="0">
                          <a:latin typeface="Swis721 LtEx BT"/>
                          <a:ea typeface="Times New Roman"/>
                          <a:cs typeface="Arial"/>
                        </a:rPr>
                        <a:t>F.Prov</a:t>
                      </a: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 dirty="0">
                          <a:latin typeface="Swis721 LtEx BT"/>
                          <a:ea typeface="Times New Roman"/>
                          <a:cs typeface="Arial"/>
                        </a:rPr>
                        <a:t>7.30</a:t>
                      </a: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 dirty="0">
                          <a:latin typeface="Swis721 LtEx BT"/>
                          <a:ea typeface="Times New Roman"/>
                          <a:cs typeface="Arial"/>
                        </a:rPr>
                        <a:t>6.21</a:t>
                      </a: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460"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 dirty="0" smtClean="0">
                          <a:latin typeface="Swis721 LtEx BT"/>
                          <a:ea typeface="Times New Roman"/>
                          <a:cs typeface="Arial"/>
                        </a:rPr>
                        <a:t>FS</a:t>
                      </a:r>
                      <a:r>
                        <a:rPr lang="es-ES" sz="1000" i="1" kern="600" baseline="0" dirty="0" smtClean="0">
                          <a:latin typeface="Swis721 LtEx B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s-ES" sz="1000" i="1" kern="600" dirty="0" smtClean="0">
                          <a:latin typeface="Swis721 LtEx BT"/>
                          <a:ea typeface="Times New Roman"/>
                          <a:cs typeface="Arial"/>
                        </a:rPr>
                        <a:t>en </a:t>
                      </a:r>
                      <a:r>
                        <a:rPr lang="es-ES" sz="1000" i="1" kern="600" dirty="0">
                          <a:latin typeface="Swis721 LtEx BT"/>
                          <a:ea typeface="Times New Roman"/>
                          <a:cs typeface="Arial"/>
                        </a:rPr>
                        <a:t>las cerchas</a:t>
                      </a: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>
                          <a:latin typeface="Swis721 LtEx BT"/>
                          <a:ea typeface="Times New Roman"/>
                          <a:cs typeface="Arial"/>
                        </a:rPr>
                        <a:t>Fase de Servicio</a:t>
                      </a:r>
                      <a:endParaRPr lang="es-ES" sz="1000" kern="6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 dirty="0">
                          <a:latin typeface="Swis721 LtEx BT"/>
                          <a:ea typeface="Times New Roman"/>
                          <a:cs typeface="Arial"/>
                        </a:rPr>
                        <a:t>3.78</a:t>
                      </a: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 dirty="0">
                          <a:latin typeface="Swis721 LtEx BT"/>
                          <a:ea typeface="Times New Roman"/>
                          <a:cs typeface="Arial"/>
                        </a:rPr>
                        <a:t>7.42</a:t>
                      </a: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>
                          <a:latin typeface="Swis721 LtEx BT"/>
                          <a:ea typeface="Times New Roman"/>
                          <a:cs typeface="Arial"/>
                        </a:rPr>
                        <a:t>Fases provisionales</a:t>
                      </a:r>
                      <a:endParaRPr lang="es-ES" sz="1000" kern="60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 dirty="0">
                          <a:latin typeface="Swis721 LtEx BT"/>
                          <a:ea typeface="Times New Roman"/>
                          <a:cs typeface="Arial"/>
                        </a:rPr>
                        <a:t>2.16</a:t>
                      </a: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000" i="1" kern="600" dirty="0">
                          <a:latin typeface="Swis721 LtEx BT"/>
                          <a:ea typeface="Times New Roman"/>
                          <a:cs typeface="Arial"/>
                        </a:rPr>
                        <a:t>1.50</a:t>
                      </a:r>
                      <a:endParaRPr lang="es-ES" sz="1000" kern="600" dirty="0">
                        <a:latin typeface="Swis721 LtEx BT"/>
                        <a:ea typeface="Times New Roman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MOV_01co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836712"/>
            <a:ext cx="4611709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MOV_02co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645024"/>
            <a:ext cx="4635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1" y="1052736"/>
            <a:ext cx="7992887" cy="5112568"/>
          </a:xfrm>
        </p:spPr>
        <p:txBody>
          <a:bodyPr anchor="t">
            <a:normAutofit fontScale="90000"/>
          </a:bodyPr>
          <a:lstStyle/>
          <a:p>
            <a:pPr lvl="0" indent="342900" algn="l">
              <a:spcBef>
                <a:spcPct val="20000"/>
              </a:spcBef>
            </a:pP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* CÁLCULO DE ASIENTOS CON FLAC</a:t>
            </a:r>
            <a:r>
              <a:rPr lang="en-US" sz="2200" b="1" baseline="30000" dirty="0" smtClean="0">
                <a:solidFill>
                  <a:srgbClr val="003366"/>
                </a:solidFill>
                <a:latin typeface="Arial" charset="0"/>
              </a:rPr>
              <a:t>3D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* PERMITE LA INTRODUCCIÓN DE LOS EDIFICIOS / ESTRUCTURAS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* POSIBILIDAD DE INTRODUCIR TRATAMIENTOS Y ANALIZAR SU IDONEIDAD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	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* ANÁLISIS DE AFECCIONES CON LOS CRITERIOS HABITUALES (BURLAND Y BOSCARDING)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s-ES" sz="1300" dirty="0" smtClean="0"/>
              <a:t/>
            </a:r>
            <a:br>
              <a:rPr lang="es-ES" sz="1300" dirty="0" smtClean="0"/>
            </a:br>
            <a:r>
              <a:rPr lang="es-ES" sz="1300" dirty="0" smtClean="0"/>
              <a:t/>
            </a:r>
            <a:br>
              <a:rPr lang="es-ES" sz="1300" dirty="0" smtClean="0"/>
            </a:br>
            <a:endParaRPr lang="es-ES" sz="1300" dirty="0"/>
          </a:p>
        </p:txBody>
      </p:sp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ESTUDIO DE ASIENTOS Y AFECCIONES</a:t>
            </a:r>
            <a:endParaRPr lang="es-ES" sz="3000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METRO DE FORTALEZA</a:t>
            </a:r>
            <a:endParaRPr lang="es-ES" sz="3000" dirty="0">
              <a:solidFill>
                <a:srgbClr val="003366"/>
              </a:solidFill>
            </a:endParaRPr>
          </a:p>
        </p:txBody>
      </p:sp>
      <p:pic>
        <p:nvPicPr>
          <p:cNvPr id="52230" name="Picture 6" descr="J:\CURSO DREAMWEAVER\Plantila\Ingemey\images\campos\06_0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836712"/>
            <a:ext cx="5760000" cy="4320000"/>
          </a:xfrm>
          <a:prstGeom prst="rect">
            <a:avLst/>
          </a:prstGeom>
          <a:noFill/>
        </p:spPr>
      </p:pic>
      <p:pic>
        <p:nvPicPr>
          <p:cNvPr id="15" name="Imagem 55" descr="01axiles_t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0" t="27410" r="20460" b="27410"/>
          <a:stretch>
            <a:fillRect/>
          </a:stretch>
        </p:blipFill>
        <p:spPr bwMode="auto">
          <a:xfrm>
            <a:off x="323528" y="4293096"/>
            <a:ext cx="1816379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m 54" descr="01axiles_t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4" t="27410" r="17050" b="27410"/>
          <a:stretch>
            <a:fillRect/>
          </a:stretch>
        </p:blipFill>
        <p:spPr bwMode="auto">
          <a:xfrm>
            <a:off x="6588224" y="4293096"/>
            <a:ext cx="216458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m 335" descr="plas_t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0" t="27180" r="3410" b="18120"/>
          <a:stretch>
            <a:fillRect/>
          </a:stretch>
        </p:blipFill>
        <p:spPr bwMode="auto">
          <a:xfrm>
            <a:off x="2267744" y="4581128"/>
            <a:ext cx="1922366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m 334" descr="plas_t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0" t="27180" r="3410" b="18120"/>
          <a:stretch>
            <a:fillRect/>
          </a:stretch>
        </p:blipFill>
        <p:spPr bwMode="auto">
          <a:xfrm>
            <a:off x="4139952" y="4581128"/>
            <a:ext cx="2459128" cy="16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LINEA 9 DEL METRO DE BARCELONA</a:t>
            </a:r>
            <a:endParaRPr lang="es-ES" sz="3000" dirty="0">
              <a:solidFill>
                <a:srgbClr val="003366"/>
              </a:solidFill>
            </a:endParaRPr>
          </a:p>
        </p:txBody>
      </p:sp>
      <p:pic>
        <p:nvPicPr>
          <p:cNvPr id="52226" name="Picture 2" descr="J:\CURSO DREAMWEAVER\Plantila\Ingemey\images\campos\01_0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836712"/>
            <a:ext cx="7200000" cy="54000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TÚNEL ATOCHA-NUEVOS MINISTERIOS</a:t>
            </a:r>
            <a:endParaRPr lang="es-ES" sz="3000" dirty="0">
              <a:solidFill>
                <a:srgbClr val="003366"/>
              </a:solidFill>
            </a:endParaRPr>
          </a:p>
        </p:txBody>
      </p:sp>
      <p:pic>
        <p:nvPicPr>
          <p:cNvPr id="53251" name="Picture 3" descr="J:\CURSO DREAMWEAVER\Plantila\Ingemey\images\campos\01_0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836712"/>
            <a:ext cx="7200000" cy="54000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TUNÉLES URBANOS DE GIRONA (LAV)</a:t>
            </a:r>
            <a:endParaRPr lang="es-ES" sz="3000" dirty="0">
              <a:solidFill>
                <a:srgbClr val="003366"/>
              </a:solidFill>
            </a:endParaRPr>
          </a:p>
        </p:txBody>
      </p:sp>
      <p:pic>
        <p:nvPicPr>
          <p:cNvPr id="54274" name="Picture 2" descr="FIG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4116364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 descr="FIG2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836712"/>
            <a:ext cx="452164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 descr="FIG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84984"/>
            <a:ext cx="4208619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TUNÉLES URBANOS DE GIRONA (LAV)</a:t>
            </a:r>
            <a:endParaRPr lang="es-ES" sz="3000" dirty="0">
              <a:solidFill>
                <a:srgbClr val="003366"/>
              </a:solidFill>
            </a:endParaRPr>
          </a:p>
        </p:txBody>
      </p:sp>
      <p:pic>
        <p:nvPicPr>
          <p:cNvPr id="56322" name="Picture 2" descr="fig331"/>
          <p:cNvPicPr>
            <a:picLocks noChangeAspect="1" noChangeArrowheads="1"/>
          </p:cNvPicPr>
          <p:nvPr/>
        </p:nvPicPr>
        <p:blipFill>
          <a:blip r:embed="rId3" cstate="print"/>
          <a:srcRect l="34449" t="19685" r="4921" b="26247"/>
          <a:stretch>
            <a:fillRect/>
          </a:stretch>
        </p:blipFill>
        <p:spPr bwMode="auto">
          <a:xfrm>
            <a:off x="323528" y="980728"/>
            <a:ext cx="3456384" cy="231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 descr="fig3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84984"/>
            <a:ext cx="3842259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13 Tabla"/>
          <p:cNvGraphicFramePr>
            <a:graphicFrameLocks noGrp="1"/>
          </p:cNvGraphicFramePr>
          <p:nvPr/>
        </p:nvGraphicFramePr>
        <p:xfrm>
          <a:off x="4499992" y="4869160"/>
          <a:ext cx="3888432" cy="1371600"/>
        </p:xfrm>
        <a:graphic>
          <a:graphicData uri="http://schemas.openxmlformats.org/drawingml/2006/table">
            <a:tbl>
              <a:tblPr/>
              <a:tblGrid>
                <a:gridCol w="1944216"/>
                <a:gridCol w="1944216"/>
              </a:tblGrid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s-ES" sz="1200" i="0" dirty="0">
                          <a:latin typeface="Swis721 LtEx BT"/>
                          <a:ea typeface="Times New Roman"/>
                          <a:cs typeface="Times New Roman"/>
                        </a:rPr>
                        <a:t>Elemento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s-ES" sz="1200" i="0">
                          <a:latin typeface="Swis721 LtEx BT"/>
                          <a:ea typeface="Times New Roman"/>
                          <a:cs typeface="Times New Roman"/>
                        </a:rPr>
                        <a:t>Sección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s-ES" sz="1200" i="0" dirty="0">
                          <a:latin typeface="Swis721 LtEx BT"/>
                          <a:ea typeface="Times New Roman"/>
                          <a:cs typeface="Times New Roman"/>
                        </a:rPr>
                        <a:t>Pilotes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s-ES" sz="1200" i="0">
                          <a:latin typeface="Swis721 LtEx BT"/>
                          <a:ea typeface="Times New Roman"/>
                          <a:cs typeface="Times New Roman"/>
                        </a:rPr>
                        <a:t>Ø350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s-ES" sz="1200" i="0" dirty="0">
                          <a:latin typeface="Swis721 LtEx BT"/>
                          <a:ea typeface="Times New Roman"/>
                          <a:cs typeface="Times New Roman"/>
                        </a:rPr>
                        <a:t>Encepado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s-ES" sz="1200" i="0">
                          <a:latin typeface="Swis721 LtEx BT"/>
                          <a:ea typeface="Times New Roman"/>
                          <a:cs typeface="Times New Roman"/>
                        </a:rPr>
                        <a:t>0’90x0’70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s-ES" sz="1200" i="0" dirty="0">
                          <a:latin typeface="Swis721 LtEx BT"/>
                          <a:ea typeface="Times New Roman"/>
                          <a:cs typeface="Times New Roman"/>
                        </a:rPr>
                        <a:t>Viga riostra perimetral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s-ES" sz="1200" i="0" dirty="0">
                          <a:latin typeface="Swis721 LtEx BT"/>
                          <a:ea typeface="Times New Roman"/>
                          <a:cs typeface="Times New Roman"/>
                        </a:rPr>
                        <a:t>0’50x0’70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s-ES" sz="1200" i="0">
                          <a:latin typeface="Swis721 LtEx BT"/>
                          <a:ea typeface="Times New Roman"/>
                          <a:cs typeface="Times New Roman"/>
                        </a:rPr>
                        <a:t>Viga riostra interior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s-ES" sz="1200" i="0" dirty="0">
                          <a:latin typeface="Swis721 LtEx BT"/>
                          <a:ea typeface="Times New Roman"/>
                          <a:cs typeface="Times New Roman"/>
                        </a:rPr>
                        <a:t>0’40x0’50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6323" name="Picture 3" descr="fig3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908720"/>
            <a:ext cx="4802824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TUNÉLES URBANOS DE GIRONA (LAV)</a:t>
            </a:r>
            <a:endParaRPr lang="es-ES" sz="3000" dirty="0">
              <a:solidFill>
                <a:srgbClr val="003366"/>
              </a:solidFill>
            </a:endParaRPr>
          </a:p>
        </p:txBody>
      </p:sp>
      <p:pic>
        <p:nvPicPr>
          <p:cNvPr id="57346" name="Picture 2" descr="fig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335153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 descr="fig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861048"/>
            <a:ext cx="3366363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 descr="fig0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980728"/>
            <a:ext cx="336636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 descr="fig0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3861048"/>
            <a:ext cx="335788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CuadroTexto"/>
          <p:cNvSpPr txBox="1"/>
          <p:nvPr/>
        </p:nvSpPr>
        <p:spPr>
          <a:xfrm>
            <a:off x="539552" y="692696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Movimientos horizontales transversales (mm)</a:t>
            </a:r>
            <a:endParaRPr lang="es-ES" sz="12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39552" y="3573016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Movimientos horizontales longitudinales (mm)</a:t>
            </a:r>
            <a:endParaRPr lang="es-ES" sz="12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364088" y="692696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Movimientos verticales (mm)</a:t>
            </a:r>
            <a:endParaRPr lang="es-ES" sz="12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5364088" y="3573016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Distorsiones angulares</a:t>
            </a:r>
            <a:endParaRPr lang="es-ES" sz="1200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ANÁLISIS DE AFECCIONES</a:t>
            </a:r>
            <a:endParaRPr lang="es-ES" sz="3000" dirty="0">
              <a:solidFill>
                <a:srgbClr val="003366"/>
              </a:solidFill>
            </a:endParaRPr>
          </a:p>
        </p:txBody>
      </p:sp>
      <p:pic>
        <p:nvPicPr>
          <p:cNvPr id="23" name="22 Imagen" descr="AFECCIONES_EDIFICI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412776"/>
            <a:ext cx="3055457" cy="4320000"/>
          </a:xfrm>
          <a:prstGeom prst="rect">
            <a:avLst/>
          </a:prstGeom>
        </p:spPr>
      </p:pic>
      <p:pic>
        <p:nvPicPr>
          <p:cNvPr id="58371" name="Picture 3" descr="K:\chart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96752"/>
            <a:ext cx="5850650" cy="468052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1" y="1052736"/>
            <a:ext cx="8280920" cy="4608512"/>
          </a:xfrm>
        </p:spPr>
        <p:txBody>
          <a:bodyPr anchor="t">
            <a:normAutofit fontScale="90000"/>
          </a:bodyPr>
          <a:lstStyle/>
          <a:p>
            <a:pPr marL="342900" lvl="0" indent="342900" algn="l">
              <a:spcBef>
                <a:spcPct val="20000"/>
              </a:spcBef>
            </a:pP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-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Empresa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fundada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en 2008.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-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Especializados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en el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diseño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y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cálculo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de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todo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tipo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de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obras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subterráneas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(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Túneles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excavados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con TBM/EPB y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convencionales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, 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estaciones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de metro y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ferrocarril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cavernas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pozos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galería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de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conexión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,…).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4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4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 -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</a:rPr>
              <a:t>Amplia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</a:rPr>
              <a:t>experiencia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 en el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</a:rPr>
              <a:t>uso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 de FLAC</a:t>
            </a:r>
            <a:r>
              <a:rPr lang="en-US" sz="2200" b="1" baseline="30000" dirty="0" smtClean="0">
                <a:solidFill>
                  <a:srgbClr val="003366"/>
                </a:solidFill>
                <a:latin typeface="Arial" charset="0"/>
              </a:rPr>
              <a:t>3D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. 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9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 -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</a:rPr>
              <a:t>Nuestros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</a:rPr>
              <a:t>clientes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 son: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	*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</a:rPr>
              <a:t>Contratistas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: ACCIONA, DRAGADOS, ROBBINS, SACYR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	*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</a:rPr>
              <a:t>Ingenierías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: EUROESTUDIOS, TYPSA, GEOCONSULT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9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900" b="1" dirty="0" smtClean="0">
                <a:solidFill>
                  <a:srgbClr val="003366"/>
                </a:solidFill>
                <a:latin typeface="Arial" charset="0"/>
              </a:rPr>
              <a:t> 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s-ES" sz="1300" dirty="0" smtClean="0"/>
              <a:t/>
            </a:r>
            <a:br>
              <a:rPr lang="es-ES" sz="1300" dirty="0" smtClean="0"/>
            </a:br>
            <a:r>
              <a:rPr lang="es-ES" sz="1300" dirty="0" smtClean="0"/>
              <a:t/>
            </a:r>
            <a:br>
              <a:rPr lang="es-ES" sz="1300" dirty="0" smtClean="0"/>
            </a:br>
            <a:endParaRPr lang="es-ES" sz="1300" dirty="0"/>
          </a:p>
        </p:txBody>
      </p:sp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PRESENTACIÓN</a:t>
            </a:r>
            <a:endParaRPr lang="es-ES" sz="3000" dirty="0">
              <a:solidFill>
                <a:srgbClr val="003366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23528" y="6477919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1" y="1052736"/>
            <a:ext cx="7992887" cy="5112568"/>
          </a:xfrm>
        </p:spPr>
        <p:txBody>
          <a:bodyPr anchor="t">
            <a:normAutofit fontScale="90000"/>
          </a:bodyPr>
          <a:lstStyle/>
          <a:p>
            <a:pPr lvl="0" indent="342900" algn="l">
              <a:spcBef>
                <a:spcPct val="20000"/>
              </a:spcBef>
            </a:pP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* PANTALLAS  (CONTINUAS, PILOTES, MICROPILOTES, TABLESTACAS)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* LOSAS (CUBIERTAS, VESTÍBULOS, LOSAS DE FONDO)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* FALSOS TÚNELES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	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* ESTRUCTURAS DE EMPUJE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* POZOS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* MUROS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s-ES" sz="1300" dirty="0" smtClean="0"/>
              <a:t/>
            </a:r>
            <a:br>
              <a:rPr lang="es-ES" sz="1300" dirty="0" smtClean="0"/>
            </a:br>
            <a:r>
              <a:rPr lang="es-ES" sz="1300" dirty="0" smtClean="0"/>
              <a:t/>
            </a:r>
            <a:br>
              <a:rPr lang="es-ES" sz="1300" dirty="0" smtClean="0"/>
            </a:br>
            <a:endParaRPr lang="es-ES" sz="1300" dirty="0"/>
          </a:p>
        </p:txBody>
      </p:sp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ESTRUCTURAS SUBTERRÁNEAS</a:t>
            </a:r>
            <a:endParaRPr lang="es-ES" sz="3000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ESTACIÓN L9 METRO DE BARCELONA</a:t>
            </a:r>
            <a:endParaRPr lang="es-ES" sz="3000" dirty="0">
              <a:solidFill>
                <a:srgbClr val="003366"/>
              </a:solidFill>
            </a:endParaRPr>
          </a:p>
        </p:txBody>
      </p:sp>
      <p:pic>
        <p:nvPicPr>
          <p:cNvPr id="61442" name="Picture 2" descr="J:\CURSO DREAMWEAVER\Plantila\Ingemey\images\campos\01_0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5760000" cy="4320000"/>
          </a:xfrm>
          <a:prstGeom prst="rect">
            <a:avLst/>
          </a:prstGeom>
          <a:noFill/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348880"/>
            <a:ext cx="3703825" cy="396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ESTACIÓN L9 METRO DE BARCELONA</a:t>
            </a:r>
            <a:endParaRPr lang="es-ES" sz="3000" dirty="0">
              <a:solidFill>
                <a:srgbClr val="003366"/>
              </a:solidFill>
            </a:endParaRPr>
          </a:p>
        </p:txBody>
      </p:sp>
      <p:pic>
        <p:nvPicPr>
          <p:cNvPr id="60418" name="Picture 2" descr="J:\CURSO DREAMWEAVER\Plantila\Ingemey\images\campos\01_0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5760000" cy="4320000"/>
          </a:xfrm>
          <a:prstGeom prst="rect">
            <a:avLst/>
          </a:prstGeom>
          <a:noFill/>
        </p:spPr>
      </p:pic>
      <p:pic>
        <p:nvPicPr>
          <p:cNvPr id="14" name="Picture 9" descr="TM-00509_311009_VIR_0078"/>
          <p:cNvPicPr>
            <a:picLocks noChangeAspect="1" noChangeArrowheads="1"/>
          </p:cNvPicPr>
          <p:nvPr/>
        </p:nvPicPr>
        <p:blipFill>
          <a:blip r:embed="rId4" cstate="print"/>
          <a:srcRect t="3117" b="9975"/>
          <a:stretch>
            <a:fillRect/>
          </a:stretch>
        </p:blipFill>
        <p:spPr bwMode="auto">
          <a:xfrm>
            <a:off x="5148064" y="2348880"/>
            <a:ext cx="3797763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AVE BORRASSÁ-FIGUERAS</a:t>
            </a:r>
            <a:endParaRPr lang="es-ES" sz="3000" dirty="0">
              <a:solidFill>
                <a:srgbClr val="003366"/>
              </a:solidFill>
            </a:endParaRPr>
          </a:p>
        </p:txBody>
      </p:sp>
      <p:pic>
        <p:nvPicPr>
          <p:cNvPr id="59396" name="Picture 4" descr="G:\D PROYECTOS\25001.- AVE BORRASSÁ-FIGUERES\12.- FALSO TÚNEL\01.- FLAC3D\05.- EMPOTRADO\fig341.jpg"/>
          <p:cNvPicPr>
            <a:picLocks noChangeAspect="1" noChangeArrowheads="1"/>
          </p:cNvPicPr>
          <p:nvPr/>
        </p:nvPicPr>
        <p:blipFill>
          <a:blip r:embed="rId3" cstate="print"/>
          <a:srcRect l="31988" t="32808" r="2461" b="32808"/>
          <a:stretch>
            <a:fillRect/>
          </a:stretch>
        </p:blipFill>
        <p:spPr bwMode="auto">
          <a:xfrm>
            <a:off x="539552" y="764704"/>
            <a:ext cx="4393053" cy="1728192"/>
          </a:xfrm>
          <a:prstGeom prst="rect">
            <a:avLst/>
          </a:prstGeom>
          <a:noFill/>
        </p:spPr>
      </p:pic>
      <p:pic>
        <p:nvPicPr>
          <p:cNvPr id="59397" name="Picture 5" descr="G:\D PROYECTOS\25001.- AVE BORRASSÁ-FIGUERES\12.- FALSO TÚNEL\01.- FLAC3D\05.- EMPOTRADO\fig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564904"/>
            <a:ext cx="2400000" cy="1800000"/>
          </a:xfrm>
          <a:prstGeom prst="rect">
            <a:avLst/>
          </a:prstGeom>
          <a:noFill/>
        </p:spPr>
      </p:pic>
      <p:pic>
        <p:nvPicPr>
          <p:cNvPr id="59398" name="Picture 6" descr="G:\D PROYECTOS\25001.- AVE BORRASSÁ-FIGUERES\12.- FALSO TÚNEL\01.- FLAC3D\05.- EMPOTRADO\fig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509120"/>
            <a:ext cx="2400000" cy="1800000"/>
          </a:xfrm>
          <a:prstGeom prst="rect">
            <a:avLst/>
          </a:prstGeom>
          <a:noFill/>
        </p:spPr>
      </p:pic>
      <p:pic>
        <p:nvPicPr>
          <p:cNvPr id="59399" name="Picture 7" descr="G:\D PROYECTOS\25001.- AVE BORRASSÁ-FIGUERES\12.- FALSO TÚNEL\01.- FLAC3D\05.- EMPOTRADO\fig0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2564904"/>
            <a:ext cx="2400000" cy="1800000"/>
          </a:xfrm>
          <a:prstGeom prst="rect">
            <a:avLst/>
          </a:prstGeom>
          <a:noFill/>
        </p:spPr>
      </p:pic>
      <p:pic>
        <p:nvPicPr>
          <p:cNvPr id="59400" name="Picture 8" descr="G:\D PROYECTOS\25001.- AVE BORRASSÁ-FIGUERES\12.- FALSO TÚNEL\01.- FLAC3D\05.- EMPOTRADO\fig0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908720"/>
            <a:ext cx="3360000" cy="2520000"/>
          </a:xfrm>
          <a:prstGeom prst="rect">
            <a:avLst/>
          </a:prstGeom>
          <a:noFill/>
        </p:spPr>
      </p:pic>
      <p:pic>
        <p:nvPicPr>
          <p:cNvPr id="59401" name="Picture 9" descr="G:\D PROYECTOS\25001.- AVE BORRASSÁ-FIGUERES\12.- FALSO TÚNEL\01.- FLAC3D\05.- EMPOTRADO\fig00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3501008"/>
            <a:ext cx="3360000" cy="2520000"/>
          </a:xfrm>
          <a:prstGeom prst="rect">
            <a:avLst/>
          </a:prstGeom>
          <a:noFill/>
        </p:spPr>
      </p:pic>
      <p:pic>
        <p:nvPicPr>
          <p:cNvPr id="59402" name="Picture 10" descr="G:\D PROYECTOS\25001.- AVE BORRASSÁ-FIGUERES\12.- FALSO TÚNEL\01.- FLAC3D\05.- EMPOTRADO\fig4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800" y="4509120"/>
            <a:ext cx="2400000" cy="18000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1" y="1052736"/>
            <a:ext cx="7992887" cy="5112568"/>
          </a:xfrm>
        </p:spPr>
        <p:txBody>
          <a:bodyPr anchor="t">
            <a:normAutofit/>
          </a:bodyPr>
          <a:lstStyle/>
          <a:p>
            <a:pPr lvl="0" indent="342900" algn="l">
              <a:spcBef>
                <a:spcPct val="20000"/>
              </a:spcBef>
            </a:pP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* TALUDES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* CIMENTACIONES SUPERFICIALES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* CIMENTACIONES PROFUNDAS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s-ES" sz="1300" dirty="0" smtClean="0"/>
              <a:t/>
            </a:r>
            <a:br>
              <a:rPr lang="es-ES" sz="1300" dirty="0" smtClean="0"/>
            </a:br>
            <a:r>
              <a:rPr lang="es-ES" sz="1300" dirty="0" smtClean="0"/>
              <a:t/>
            </a:r>
            <a:br>
              <a:rPr lang="es-ES" sz="1300" dirty="0" smtClean="0"/>
            </a:br>
            <a:endParaRPr lang="es-ES" sz="1300" dirty="0"/>
          </a:p>
        </p:txBody>
      </p:sp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GEOTECNIA</a:t>
            </a:r>
            <a:endParaRPr lang="es-ES" sz="3000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GEOTECNIA</a:t>
            </a:r>
            <a:endParaRPr lang="es-ES" sz="3000" dirty="0">
              <a:solidFill>
                <a:srgbClr val="003366"/>
              </a:solidFill>
            </a:endParaRPr>
          </a:p>
        </p:txBody>
      </p:sp>
      <p:pic>
        <p:nvPicPr>
          <p:cNvPr id="62469" name="Picture 5" descr="J:\CURSO DREAMWEAVER\Plantila\Ingemey\images\campos\01_0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5760000" cy="4320000"/>
          </a:xfrm>
          <a:prstGeom prst="rect">
            <a:avLst/>
          </a:prstGeom>
          <a:noFill/>
        </p:spPr>
      </p:pic>
      <p:pic>
        <p:nvPicPr>
          <p:cNvPr id="62467" name="Picture 3" descr="J:\CURSO DREAMWEAVER\Plantila\Ingemey\images\campos\09_006.jpg"/>
          <p:cNvPicPr>
            <a:picLocks noChangeAspect="1" noChangeArrowheads="1"/>
          </p:cNvPicPr>
          <p:nvPr/>
        </p:nvPicPr>
        <p:blipFill>
          <a:blip r:embed="rId4" cstate="print"/>
          <a:srcRect l="14764" t="24606" r="14764" b="24606"/>
          <a:stretch>
            <a:fillRect/>
          </a:stretch>
        </p:blipFill>
        <p:spPr bwMode="auto">
          <a:xfrm>
            <a:off x="6228184" y="1484784"/>
            <a:ext cx="2736304" cy="1478981"/>
          </a:xfrm>
          <a:prstGeom prst="rect">
            <a:avLst/>
          </a:prstGeom>
          <a:noFill/>
        </p:spPr>
      </p:pic>
      <p:sp>
        <p:nvSpPr>
          <p:cNvPr id="13" name="12 Redondear rectángulo de esquina diagonal"/>
          <p:cNvSpPr>
            <a:spLocks noChangeAspect="1"/>
          </p:cNvSpPr>
          <p:nvPr/>
        </p:nvSpPr>
        <p:spPr>
          <a:xfrm>
            <a:off x="5868144" y="3645024"/>
            <a:ext cx="3055480" cy="252000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5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9512" y="2204864"/>
            <a:ext cx="8640960" cy="2664296"/>
          </a:xfrm>
        </p:spPr>
        <p:txBody>
          <a:bodyPr anchor="t">
            <a:normAutofit fontScale="90000"/>
          </a:bodyPr>
          <a:lstStyle/>
          <a:p>
            <a:pPr marL="342900" lvl="0" indent="342900">
              <a:spcBef>
                <a:spcPct val="20000"/>
              </a:spcBef>
            </a:pP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s-ES" sz="2000" dirty="0" smtClean="0"/>
              <a:t> </a:t>
            </a:r>
            <a:r>
              <a:rPr lang="es-ES" sz="53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GRACIAS POR SU ATENCIÓN</a:t>
            </a:r>
            <a:r>
              <a:rPr lang="en-US" sz="4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4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s-ES" sz="1300" dirty="0" smtClean="0"/>
              <a:t/>
            </a:r>
            <a:br>
              <a:rPr lang="es-ES" sz="1300" dirty="0" smtClean="0"/>
            </a:br>
            <a:r>
              <a:rPr lang="es-ES" sz="1300" dirty="0" smtClean="0"/>
              <a:t/>
            </a:r>
            <a:br>
              <a:rPr lang="es-ES" sz="1300" dirty="0" smtClean="0"/>
            </a:br>
            <a:endParaRPr lang="es-ES" sz="1300" dirty="0"/>
          </a:p>
        </p:txBody>
      </p:sp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1" y="1052736"/>
            <a:ext cx="8280920" cy="4752528"/>
          </a:xfrm>
        </p:spPr>
        <p:txBody>
          <a:bodyPr anchor="t">
            <a:normAutofit fontScale="90000"/>
          </a:bodyPr>
          <a:lstStyle/>
          <a:p>
            <a:pPr marL="342900" lvl="0" indent="342900" algn="l">
              <a:spcBef>
                <a:spcPct val="20000"/>
              </a:spcBef>
            </a:pP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-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Programa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TRIDIMENSIONAL de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diferencias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finitas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.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-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Generación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del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modelo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mediante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fichero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de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texto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.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-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Incorpora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un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lenguaje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de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programación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propio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(“FISH”).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-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Curva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de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aprendizaje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dura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.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4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4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 -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</a:rPr>
              <a:t>Puede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</a:rPr>
              <a:t>trabajar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 en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</a:rPr>
              <a:t>grandes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</a:rPr>
              <a:t>deformaciones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.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9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 - No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</a:rPr>
              <a:t>incorpora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> el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</a:rPr>
              <a:t>modelo </a:t>
            </a:r>
            <a:r>
              <a:rPr lang="es-ES" sz="2200" b="1" dirty="0" err="1" smtClean="0">
                <a:solidFill>
                  <a:srgbClr val="003366"/>
                </a:solidFill>
                <a:latin typeface="Arial" charset="0"/>
              </a:rPr>
              <a:t>Hardening</a:t>
            </a:r>
            <a:r>
              <a:rPr lang="es-ES" sz="2200" b="1" dirty="0" smtClean="0">
                <a:solidFill>
                  <a:srgbClr val="003366"/>
                </a:solidFill>
                <a:latin typeface="Arial" charset="0"/>
              </a:rPr>
              <a:t> &amp; </a:t>
            </a:r>
            <a:r>
              <a:rPr lang="es-ES" sz="2200" b="1" dirty="0" err="1" smtClean="0">
                <a:solidFill>
                  <a:srgbClr val="003366"/>
                </a:solidFill>
                <a:latin typeface="Arial" charset="0"/>
              </a:rPr>
              <a:t>Softening</a:t>
            </a:r>
            <a:r>
              <a:rPr lang="es-ES" sz="2200" b="1" dirty="0" smtClean="0">
                <a:solidFill>
                  <a:srgbClr val="003366"/>
                </a:solidFill>
                <a:latin typeface="Arial" charset="0"/>
              </a:rPr>
              <a:t>.</a:t>
            </a:r>
            <a:r>
              <a:rPr lang="es-E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s-E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s-E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s-E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s-ES" sz="2200" b="1" dirty="0" smtClean="0">
                <a:solidFill>
                  <a:srgbClr val="003366"/>
                </a:solidFill>
                <a:latin typeface="Arial" charset="0"/>
              </a:rPr>
              <a:t> - Módulos dinámico, </a:t>
            </a:r>
            <a:r>
              <a:rPr lang="es-ES" sz="2200" b="1" dirty="0" err="1" smtClean="0">
                <a:solidFill>
                  <a:srgbClr val="003366"/>
                </a:solidFill>
                <a:latin typeface="Arial" charset="0"/>
              </a:rPr>
              <a:t>creep</a:t>
            </a:r>
            <a:r>
              <a:rPr lang="es-ES" sz="2200" b="1" dirty="0" smtClean="0">
                <a:solidFill>
                  <a:srgbClr val="003366"/>
                </a:solidFill>
                <a:latin typeface="Arial" charset="0"/>
              </a:rPr>
              <a:t>, térmico y C++. </a:t>
            </a:r>
            <a:br>
              <a:rPr lang="es-E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s-E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s-E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s-E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s-E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9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900" b="1" dirty="0" smtClean="0">
                <a:solidFill>
                  <a:srgbClr val="003366"/>
                </a:solidFill>
                <a:latin typeface="Arial" charset="0"/>
              </a:rPr>
              <a:t> 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s-ES" sz="1300" dirty="0" smtClean="0"/>
              <a:t/>
            </a:r>
            <a:br>
              <a:rPr lang="es-ES" sz="1300" dirty="0" smtClean="0"/>
            </a:br>
            <a:r>
              <a:rPr lang="es-ES" sz="1300" dirty="0" smtClean="0"/>
              <a:t/>
            </a:r>
            <a:br>
              <a:rPr lang="es-ES" sz="1300" dirty="0" smtClean="0"/>
            </a:br>
            <a:endParaRPr lang="es-ES" sz="1300" dirty="0"/>
          </a:p>
        </p:txBody>
      </p:sp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64087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CARACTERÍSTICAS FLAC</a:t>
            </a:r>
            <a:r>
              <a:rPr lang="es-ES" sz="3000" baseline="30000" dirty="0" smtClean="0">
                <a:solidFill>
                  <a:srgbClr val="003366"/>
                </a:solidFill>
              </a:rPr>
              <a:t>3D</a:t>
            </a:r>
            <a:endParaRPr lang="es-ES" sz="3000" baseline="30000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6912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MODELOS DE COMPORTAMIENTO </a:t>
            </a:r>
            <a:endParaRPr lang="es-ES" sz="3000" dirty="0">
              <a:solidFill>
                <a:srgbClr val="003366"/>
              </a:solidFill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467544" y="980728"/>
          <a:ext cx="4032448" cy="362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MODELO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DESCRIPCIÓN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NULL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Null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model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ELASTIC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Isotropic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elastic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model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MOHR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Mohr</a:t>
                      </a:r>
                      <a:r>
                        <a:rPr lang="es-ES" sz="1400" dirty="0" smtClean="0"/>
                        <a:t>-Coulomb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plasticity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model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HOEKBROWN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Generalized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Hoek</a:t>
                      </a:r>
                      <a:r>
                        <a:rPr lang="es-ES" sz="1400" baseline="0" dirty="0" smtClean="0"/>
                        <a:t>-Brown </a:t>
                      </a:r>
                      <a:r>
                        <a:rPr lang="es-ES" sz="1400" baseline="0" dirty="0" err="1" smtClean="0"/>
                        <a:t>model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STRAINSOFTENING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Strain-hardening</a:t>
                      </a:r>
                      <a:r>
                        <a:rPr lang="es-ES" sz="1400" dirty="0" smtClean="0"/>
                        <a:t>/</a:t>
                      </a:r>
                      <a:r>
                        <a:rPr lang="es-ES" sz="1400" dirty="0" err="1" smtClean="0"/>
                        <a:t>softening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plasticity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model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UBIQUITOUS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Ubiquotous</a:t>
                      </a:r>
                      <a:r>
                        <a:rPr lang="es-ES" sz="1400" baseline="0" dirty="0" err="1" smtClean="0"/>
                        <a:t>-joint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model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CYSOIL (Nuevo</a:t>
                      </a:r>
                      <a:r>
                        <a:rPr lang="es-ES" sz="1400" baseline="0" dirty="0" smtClean="0"/>
                        <a:t> 5.0)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Cap-yield</a:t>
                      </a:r>
                      <a:r>
                        <a:rPr lang="es-ES" sz="1400" dirty="0" smtClean="0"/>
                        <a:t> </a:t>
                      </a:r>
                      <a:r>
                        <a:rPr lang="es-ES" sz="1400" dirty="0" err="1" smtClean="0"/>
                        <a:t>model</a:t>
                      </a:r>
                      <a:endParaRPr lang="es-E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13 Tabla"/>
          <p:cNvGraphicFramePr>
            <a:graphicFrameLocks noGrp="1"/>
          </p:cNvGraphicFramePr>
          <p:nvPr/>
        </p:nvGraphicFramePr>
        <p:xfrm>
          <a:off x="4716016" y="980728"/>
          <a:ext cx="4032448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MODELO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DESCRIPCIÓN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ANISOTROPIC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Transversely</a:t>
                      </a:r>
                      <a:r>
                        <a:rPr lang="es-ES" sz="1400" dirty="0" smtClean="0"/>
                        <a:t> </a:t>
                      </a:r>
                      <a:r>
                        <a:rPr lang="es-ES" sz="1400" dirty="0" err="1" smtClean="0"/>
                        <a:t>isotropic</a:t>
                      </a:r>
                      <a:r>
                        <a:rPr lang="es-ES" sz="1400" dirty="0" smtClean="0"/>
                        <a:t> </a:t>
                      </a:r>
                      <a:r>
                        <a:rPr lang="es-ES" sz="1400" dirty="0" err="1" smtClean="0"/>
                        <a:t>elastic</a:t>
                      </a:r>
                      <a:r>
                        <a:rPr lang="es-ES" sz="1400" dirty="0" smtClean="0"/>
                        <a:t> </a:t>
                      </a:r>
                      <a:r>
                        <a:rPr lang="es-ES" sz="1400" dirty="0" err="1" smtClean="0"/>
                        <a:t>model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CAM-CLAY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Modified</a:t>
                      </a:r>
                      <a:r>
                        <a:rPr lang="es-ES" sz="1400" dirty="0" smtClean="0"/>
                        <a:t> Cam-</a:t>
                      </a:r>
                      <a:r>
                        <a:rPr lang="es-ES" sz="1400" dirty="0" err="1" smtClean="0"/>
                        <a:t>clay</a:t>
                      </a:r>
                      <a:r>
                        <a:rPr lang="es-ES" sz="1400" dirty="0" smtClean="0"/>
                        <a:t> </a:t>
                      </a:r>
                      <a:r>
                        <a:rPr lang="es-ES" sz="1400" dirty="0" err="1" smtClean="0"/>
                        <a:t>plasticity</a:t>
                      </a:r>
                      <a:r>
                        <a:rPr lang="es-ES" sz="1400" dirty="0" smtClean="0"/>
                        <a:t> </a:t>
                      </a:r>
                      <a:r>
                        <a:rPr lang="es-ES" sz="1400" dirty="0" err="1" smtClean="0"/>
                        <a:t>model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CHSOIL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Elastic-plastic</a:t>
                      </a:r>
                      <a:r>
                        <a:rPr lang="es-ES" sz="1400" dirty="0" smtClean="0"/>
                        <a:t> (</a:t>
                      </a:r>
                      <a:r>
                        <a:rPr lang="es-ES" sz="1400" dirty="0" err="1" smtClean="0"/>
                        <a:t>hyperbolic</a:t>
                      </a:r>
                      <a:r>
                        <a:rPr lang="es-ES" sz="1400" dirty="0" smtClean="0"/>
                        <a:t>  </a:t>
                      </a:r>
                      <a:r>
                        <a:rPr lang="es-ES" sz="1400" dirty="0" err="1" smtClean="0"/>
                        <a:t>type</a:t>
                      </a:r>
                      <a:r>
                        <a:rPr lang="es-ES" sz="1400" dirty="0" smtClean="0"/>
                        <a:t>)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for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soil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DOUBLEYIELD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Double-yield</a:t>
                      </a:r>
                      <a:r>
                        <a:rPr lang="es-ES" sz="1400" baseline="0" dirty="0" smtClean="0"/>
                        <a:t> (</a:t>
                      </a:r>
                      <a:r>
                        <a:rPr lang="es-ES" sz="1400" baseline="0" dirty="0" err="1" smtClean="0"/>
                        <a:t>cap</a:t>
                      </a:r>
                      <a:r>
                        <a:rPr lang="es-ES" sz="1400" baseline="0" dirty="0" smtClean="0"/>
                        <a:t>) </a:t>
                      </a:r>
                      <a:r>
                        <a:rPr lang="es-ES" sz="1400" baseline="0" dirty="0" err="1" smtClean="0"/>
                        <a:t>plasticity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model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DRUCKER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Druker-Prager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plasticity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model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MHOEKBROWN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Modified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Hoek</a:t>
                      </a:r>
                      <a:r>
                        <a:rPr lang="es-ES" sz="1400" baseline="0" dirty="0" smtClean="0"/>
                        <a:t>-Brown </a:t>
                      </a:r>
                      <a:r>
                        <a:rPr lang="es-ES" sz="1400" baseline="0" dirty="0" err="1" smtClean="0"/>
                        <a:t>model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ORTHOTROPIC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Orthotropic</a:t>
                      </a:r>
                      <a:r>
                        <a:rPr lang="es-ES" sz="1400" dirty="0" smtClean="0"/>
                        <a:t> </a:t>
                      </a:r>
                      <a:r>
                        <a:rPr lang="es-ES" sz="1400" dirty="0" err="1" smtClean="0"/>
                        <a:t>elastic</a:t>
                      </a:r>
                      <a:r>
                        <a:rPr lang="es-ES" sz="1400" dirty="0" smtClean="0"/>
                        <a:t> </a:t>
                      </a:r>
                      <a:r>
                        <a:rPr lang="es-ES" sz="1400" dirty="0" err="1" smtClean="0"/>
                        <a:t>model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SUBIQUITOUS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Bilinear</a:t>
                      </a:r>
                      <a:r>
                        <a:rPr lang="es-ES" sz="1400" dirty="0" smtClean="0"/>
                        <a:t> </a:t>
                      </a:r>
                      <a:r>
                        <a:rPr lang="es-ES" sz="1400" dirty="0" err="1" smtClean="0"/>
                        <a:t>strain-hardening</a:t>
                      </a:r>
                      <a:r>
                        <a:rPr lang="es-ES" sz="1400" dirty="0" smtClean="0"/>
                        <a:t>/</a:t>
                      </a:r>
                      <a:r>
                        <a:rPr lang="es-ES" sz="1400" dirty="0" err="1" smtClean="0"/>
                        <a:t>softening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ubiquitous-joint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plasticity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model</a:t>
                      </a:r>
                      <a:r>
                        <a:rPr lang="es-ES" sz="1400" baseline="0" dirty="0" smtClean="0"/>
                        <a:t> </a:t>
                      </a:r>
                      <a:endParaRPr lang="es-ES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6912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MODELOS DE FLUJO</a:t>
            </a:r>
            <a:endParaRPr lang="es-ES" sz="3000" dirty="0">
              <a:solidFill>
                <a:srgbClr val="003366"/>
              </a:solidFill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467544" y="980728"/>
          <a:ext cx="777686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/>
                <a:gridCol w="3888432"/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MODELO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DESCRIPCIÓN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FL_ANISOTROPIC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Anisotropic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flow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FL_ISOTROPIC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Isotropic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flow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FL_NULL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Null</a:t>
                      </a:r>
                      <a:r>
                        <a:rPr lang="es-ES" sz="1400" dirty="0" smtClean="0"/>
                        <a:t> fluid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model</a:t>
                      </a:r>
                      <a:endParaRPr lang="es-E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14 CuadroTexto"/>
          <p:cNvSpPr txBox="1"/>
          <p:nvPr/>
        </p:nvSpPr>
        <p:spPr>
          <a:xfrm>
            <a:off x="611560" y="2708920"/>
            <a:ext cx="6912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ELEMENTOS ESTRUCTURALES</a:t>
            </a:r>
            <a:endParaRPr lang="es-ES" sz="3000" dirty="0">
              <a:solidFill>
                <a:srgbClr val="003366"/>
              </a:solidFill>
            </a:endParaRPr>
          </a:p>
        </p:txBody>
      </p:sp>
      <p:graphicFrame>
        <p:nvGraphicFramePr>
          <p:cNvPr id="20" name="19 Tabla"/>
          <p:cNvGraphicFramePr>
            <a:graphicFrameLocks noGrp="1"/>
          </p:cNvGraphicFramePr>
          <p:nvPr/>
        </p:nvGraphicFramePr>
        <p:xfrm>
          <a:off x="467544" y="3356992"/>
          <a:ext cx="777686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/>
                <a:gridCol w="3888432"/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TIPO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CARACTERÍSTICAS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BEAM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LINEAL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CABLE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LINEAL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PILE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LINEAL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SHELL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SUPERFICIAL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GEOGRID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SUPERFICIAL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LINER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SUPERFICIAL</a:t>
                      </a:r>
                      <a:endParaRPr lang="es-ES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6984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INTERACCIÓN AGUA / TERRENO</a:t>
            </a:r>
            <a:endParaRPr lang="es-ES" sz="3000" dirty="0">
              <a:solidFill>
                <a:srgbClr val="003366"/>
              </a:solidFill>
            </a:endParaRPr>
          </a:p>
        </p:txBody>
      </p:sp>
      <p:pic>
        <p:nvPicPr>
          <p:cNvPr id="26" name="25 Imagen" descr="Páginas desdeLM-30003-100419-0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161" y="1124744"/>
            <a:ext cx="8502483" cy="4680520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6984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DISCRETE FRACTURE NETWORKS (DFN)</a:t>
            </a:r>
            <a:endParaRPr lang="es-ES" sz="3000" dirty="0">
              <a:solidFill>
                <a:srgbClr val="003366"/>
              </a:solidFill>
            </a:endParaRPr>
          </a:p>
        </p:txBody>
      </p:sp>
      <p:sp>
        <p:nvSpPr>
          <p:cNvPr id="19" name="1 Título"/>
          <p:cNvSpPr>
            <a:spLocks noGrp="1"/>
          </p:cNvSpPr>
          <p:nvPr>
            <p:ph type="ctrTitle"/>
          </p:nvPr>
        </p:nvSpPr>
        <p:spPr>
          <a:xfrm>
            <a:off x="611561" y="1052736"/>
            <a:ext cx="8280920" cy="5040560"/>
          </a:xfrm>
        </p:spPr>
        <p:txBody>
          <a:bodyPr anchor="t">
            <a:normAutofit fontScale="90000"/>
          </a:bodyPr>
          <a:lstStyle/>
          <a:p>
            <a:pPr marL="342900" lvl="0" indent="342900" algn="l">
              <a:spcBef>
                <a:spcPct val="20000"/>
              </a:spcBef>
            </a:pP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- Nuevo en la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versión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5.0 (2012)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-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Permite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introducir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las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familias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de juntas en un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macizo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rocoso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.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- Las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fracturas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se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definen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como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planas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finitas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y con forma de disco de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una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forma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determinista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a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partir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de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una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distribución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estadística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de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sus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propiedades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geométricas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: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	*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Tamaño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(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Diámetro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)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	*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Orientación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	*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Densidad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-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Permite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varias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distribuciones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: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	*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Distribución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uniforme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	*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Distribución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de Gauss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	*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Ley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err="1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exponencial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	</a:t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9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900" b="1" dirty="0" smtClean="0">
                <a:solidFill>
                  <a:srgbClr val="003366"/>
                </a:solidFill>
                <a:latin typeface="Arial" charset="0"/>
              </a:rPr>
              <a:t> </a:t>
            </a: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200" b="1" dirty="0" smtClean="0">
                <a:solidFill>
                  <a:srgbClr val="003366"/>
                </a:solidFill>
                <a:latin typeface="Arial" charset="0"/>
              </a:rPr>
              <a:t/>
            </a:r>
            <a:br>
              <a:rPr lang="en-US" sz="2200" b="1" dirty="0" smtClean="0">
                <a:solidFill>
                  <a:srgbClr val="003366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3366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s-ES" sz="1300" dirty="0" smtClean="0"/>
              <a:t/>
            </a:r>
            <a:br>
              <a:rPr lang="es-ES" sz="1300" dirty="0" smtClean="0"/>
            </a:br>
            <a:r>
              <a:rPr lang="es-ES" sz="1300" dirty="0" smtClean="0"/>
              <a:t/>
            </a:r>
            <a:br>
              <a:rPr lang="es-ES" sz="1300" dirty="0" smtClean="0"/>
            </a:br>
            <a:endParaRPr lang="es-ES" sz="1300" dirty="0"/>
          </a:p>
        </p:txBody>
      </p:sp>
      <p:pic>
        <p:nvPicPr>
          <p:cNvPr id="1026" name="Picture 2" descr="N:\PRESENTACION CICCP\FLAC3D\Fig_Bar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573016"/>
            <a:ext cx="2437109" cy="2774503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642396"/>
            <a:ext cx="7452321" cy="86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" y="642396"/>
            <a:ext cx="1691679" cy="863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" descr="K:\03.- LOGO\LOGO_INGEMEY091216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420" y="112143"/>
            <a:ext cx="1049514" cy="49719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691681" y="6477919"/>
            <a:ext cx="7452320" cy="3800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b="1" dirty="0" smtClean="0">
                <a:solidFill>
                  <a:srgbClr val="003366"/>
                </a:solidFill>
                <a:latin typeface="Verdana" pitchFamily="34" charset="0"/>
              </a:rPr>
              <a:t>www.ingemey.es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0" y="6477919"/>
            <a:ext cx="1691680" cy="38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683568" y="116632"/>
            <a:ext cx="6984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solidFill>
                  <a:srgbClr val="003366"/>
                </a:solidFill>
              </a:rPr>
              <a:t>DFN - EJEMPLO</a:t>
            </a:r>
            <a:endParaRPr lang="es-ES" sz="3000" dirty="0">
              <a:solidFill>
                <a:srgbClr val="003366"/>
              </a:solidFill>
            </a:endParaRPr>
          </a:p>
        </p:txBody>
      </p:sp>
      <p:pic>
        <p:nvPicPr>
          <p:cNvPr id="1027" name="Picture 3" descr="N:\PRESENTACION CICCP\51.- PRUEBA\juntas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780928"/>
            <a:ext cx="4800260" cy="3600000"/>
          </a:xfrm>
          <a:prstGeom prst="rect">
            <a:avLst/>
          </a:prstGeom>
          <a:noFill/>
        </p:spPr>
      </p:pic>
      <p:pic>
        <p:nvPicPr>
          <p:cNvPr id="1026" name="Picture 2" descr="N:\PRESENTACION CICCP\51.- PRUEBA\juntas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908720"/>
            <a:ext cx="4800260" cy="3600000"/>
          </a:xfrm>
          <a:prstGeom prst="rect">
            <a:avLst/>
          </a:prstGeom>
          <a:noFill/>
        </p:spPr>
      </p:pic>
      <p:graphicFrame>
        <p:nvGraphicFramePr>
          <p:cNvPr id="14" name="13 Tabla"/>
          <p:cNvGraphicFramePr>
            <a:graphicFrameLocks noGrp="1"/>
          </p:cNvGraphicFramePr>
          <p:nvPr/>
        </p:nvGraphicFramePr>
        <p:xfrm>
          <a:off x="323528" y="4725144"/>
          <a:ext cx="475252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505"/>
                <a:gridCol w="950505"/>
                <a:gridCol w="950505"/>
                <a:gridCol w="950505"/>
                <a:gridCol w="950505"/>
              </a:tblGrid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dirty="0" smtClean="0">
                          <a:latin typeface="Arial"/>
                          <a:ea typeface="Times New Roman"/>
                          <a:cs typeface="Times New Roman"/>
                        </a:rPr>
                        <a:t>JUNTA</a:t>
                      </a:r>
                      <a:endParaRPr lang="es-ES" sz="8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dirty="0" smtClean="0">
                          <a:latin typeface="Arial"/>
                          <a:ea typeface="Times New Roman"/>
                          <a:cs typeface="Times New Roman"/>
                        </a:rPr>
                        <a:t>Buzamiento (º)</a:t>
                      </a:r>
                      <a:endParaRPr lang="es-ES" sz="8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dirty="0" smtClean="0">
                          <a:latin typeface="Arial"/>
                          <a:ea typeface="Times New Roman"/>
                          <a:cs typeface="Times New Roman"/>
                        </a:rPr>
                        <a:t>Rumbo(º)</a:t>
                      </a:r>
                      <a:endParaRPr lang="es-ES" sz="8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dirty="0" smtClean="0">
                          <a:latin typeface="Arial"/>
                          <a:ea typeface="Times New Roman"/>
                          <a:cs typeface="Times New Roman"/>
                        </a:rPr>
                        <a:t>DENSIDAD (m</a:t>
                      </a:r>
                      <a:r>
                        <a:rPr lang="es-ES" sz="1000" i="1" baseline="30000" dirty="0" smtClean="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s-ES" sz="1000" i="1" dirty="0" smtClean="0">
                          <a:latin typeface="Arial"/>
                          <a:ea typeface="Times New Roman"/>
                          <a:cs typeface="Times New Roman"/>
                        </a:rPr>
                        <a:t>/m</a:t>
                      </a:r>
                      <a:r>
                        <a:rPr lang="es-ES" sz="1000" i="1" baseline="30000" dirty="0" smtClean="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s-ES" sz="1000" i="1" baseline="0" dirty="0" smtClean="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s-ES" sz="8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dirty="0" smtClean="0">
                          <a:latin typeface="Arial"/>
                          <a:ea typeface="Times New Roman"/>
                          <a:cs typeface="Times New Roman"/>
                        </a:rPr>
                        <a:t>Dimensiones</a:t>
                      </a:r>
                      <a:endParaRPr lang="es-ES" sz="8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s-ES" sz="1000" i="1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(30,0.1)</a:t>
                      </a:r>
                      <a:endParaRPr lang="es-ES" sz="1000" i="1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(270,0.1)</a:t>
                      </a:r>
                      <a:endParaRPr lang="es-ES" sz="1000" i="1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0.05</a:t>
                      </a:r>
                      <a:endParaRPr lang="es-ES" sz="1000" i="1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Continua</a:t>
                      </a:r>
                      <a:endParaRPr lang="es-ES" sz="1000" i="1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s-ES" sz="1000" i="1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(60,0.5)</a:t>
                      </a:r>
                      <a:endParaRPr lang="es-ES" sz="1000" i="1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i="1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(0,0.5)</a:t>
                      </a:r>
                      <a:endParaRPr lang="es-ES" sz="1000" i="1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0.05</a:t>
                      </a:r>
                      <a:endParaRPr lang="es-ES" sz="1000" i="1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Continua</a:t>
                      </a:r>
                      <a:endParaRPr lang="es-ES" sz="1000" i="1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s-ES" sz="1000" i="1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(0,0.5)</a:t>
                      </a:r>
                      <a:endParaRPr lang="es-ES" sz="1000" i="1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i="1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(180,0.5)</a:t>
                      </a:r>
                      <a:endParaRPr lang="es-ES" sz="1000" i="1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0.05</a:t>
                      </a:r>
                      <a:endParaRPr lang="es-ES" sz="1000" i="1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000" i="1" kern="1200" dirty="0" smtClean="0">
                          <a:solidFill>
                            <a:schemeClr val="dk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Continua</a:t>
                      </a:r>
                      <a:endParaRPr lang="es-ES" sz="1000" i="1" kern="1200" dirty="0">
                        <a:solidFill>
                          <a:schemeClr val="dk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028" name="Picture 4" descr="N:\PRESENTACION CICCP\51.- PRUEBA\juntas2.png"/>
          <p:cNvPicPr>
            <a:picLocks noChangeAspect="1" noChangeArrowheads="1"/>
          </p:cNvPicPr>
          <p:nvPr/>
        </p:nvPicPr>
        <p:blipFill>
          <a:blip r:embed="rId5" cstate="print"/>
          <a:srcRect l="33223" t="9844" r="7383" b="9844"/>
          <a:stretch>
            <a:fillRect/>
          </a:stretch>
        </p:blipFill>
        <p:spPr bwMode="auto">
          <a:xfrm>
            <a:off x="5868144" y="836712"/>
            <a:ext cx="2212614" cy="2243817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1897</TotalTime>
  <Words>524</Words>
  <Application>Microsoft Office PowerPoint</Application>
  <PresentationFormat>Presentación en pantalla (4:3)</PresentationFormat>
  <Paragraphs>245</Paragraphs>
  <Slides>36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3" baseType="lpstr">
      <vt:lpstr>Arial</vt:lpstr>
      <vt:lpstr>Calibri</vt:lpstr>
      <vt:lpstr>Swis721 LtEx BT</vt:lpstr>
      <vt:lpstr>Symbol</vt:lpstr>
      <vt:lpstr>Times New Roman</vt:lpstr>
      <vt:lpstr>Verdana</vt:lpstr>
      <vt:lpstr>Tema de Office</vt:lpstr>
      <vt:lpstr>Ingemey Consultores   Madrid,13 de Mayo de 2015  </vt:lpstr>
      <vt:lpstr> - Presentación   - Características FLAC3D   - Campos de Actividad / Proyectos  * Túneles con TBM/EPB  * Túneles con métodos convencionales  * Estudio de asientos / afecciones  * Estructuras subterráneas   * Geotecnia         </vt:lpstr>
      <vt:lpstr> - Empresa fundada en 2008.  - Especializados en el diseño y cálculo de todo tipo de obras subterráneas (Túneles excavados con TBM/EPB y convencionales,  estaciones de metro y ferrocarril, cavernas, pozos, galería de conexión,…).    - Amplia experiencia en el uso de FLAC3D.      - Nuestros clientes son:  * Contratistas: ACCIONA, DRAGADOS, ROBBINS, SACYR  * Ingenierías: EUROESTUDIOS, TYPSA, GEOCONSULT           </vt:lpstr>
      <vt:lpstr> - Programa TRIDIMENSIONAL de diferencias finitas.  - Generación del modelo mediante fichero de texto.  - Incorpora un lenguaje de programación propio (“FISH”).  - Curva de aprendizaje dura.    - Puede trabajar en grandes deformaciones.     - No incorpora el modelo Hardening &amp; Softening.   - Módulos dinámico, creep, térmico y C++.               </vt:lpstr>
      <vt:lpstr>Presentación de PowerPoint</vt:lpstr>
      <vt:lpstr>Presentación de PowerPoint</vt:lpstr>
      <vt:lpstr>Presentación de PowerPoint</vt:lpstr>
      <vt:lpstr> - Nuevo en la versión 5.0 (2012)  - Permite introducir las familias de juntas en un macizo rocoso.  - Las fracturas se definen como planas, finitas y con forma de disco de una forma determinista a partir de una distribución estadística de sus propiedades geométricas:  * Tamaño (Diámetro)  * Orientación   * Densidad  - Permite varias distribuciones:  * Distribución uniforme  * Distribución de Gauss  * Ley exponencial                 </vt:lpstr>
      <vt:lpstr>Presentación de PowerPoint</vt:lpstr>
      <vt:lpstr> * MODELIZACIÓN NUMÉRICA  * DEFINICIÓN GEOMÉTRICA DE DOVELAS  * CÁLCULO ESTRUCTURAL DE DOVELAS  - HA  - HRF (ACERO / SINTÉTICAS)  * CÁLCULO DE PRESIONES DE TRABAJO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* CÁLCULO TRIDIMENSIONAL SECUENCIAL  * SIMULACIÓN DEL EFECTO FRENTE DE FORMA EXPLÍCITA  * SOSTENIMIENTO (HORMIGÓN, CERCHAS, BULONES, BULONES EN EL FRENTE)  * POSIBILIDAD DE VARIAR LAS PROPIEDADES DEL HORMIGÓN SEGÚN LA DISTANCIA AL FRENTE   * POSIBILIDAD DE COMPORTAMIENTOS NO LINEALES DEL HORMIGÓN  * CÁLCULO DE LA ESTABILIDAD DEL FRENTE  * CÁLCULO DEL FS DEL TÚNEL (¿?)       </vt:lpstr>
      <vt:lpstr>Presentación de PowerPoint</vt:lpstr>
      <vt:lpstr>Presentación de PowerPoint</vt:lpstr>
      <vt:lpstr> * CÁLCULO DE ASIENTOS CON FLAC3D  * PERMITE LA INTRODUCCIÓN DE LOS EDIFICIOS / ESTRUCTURAS  * POSIBILIDAD DE INTRODUCIR TRATAMIENTOS Y ANALIZAR SU IDONEIDAD   * ANÁLISIS DE AFECCIONES CON LOS CRITERIOS HABITUALES (BURLAND Y BOSCARDING)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* PANTALLAS  (CONTINUAS, PILOTES, MICROPILOTES, TABLESTACAS)  * LOSAS (CUBIERTAS, VESTÍBULOS, LOSAS DE FONDO)  * FALSOS TÚNELES   * ESTRUCTURAS DE EMPUJE  * POZOS  * MUROS       </vt:lpstr>
      <vt:lpstr>Presentación de PowerPoint</vt:lpstr>
      <vt:lpstr>Presentación de PowerPoint</vt:lpstr>
      <vt:lpstr>Presentación de PowerPoint</vt:lpstr>
      <vt:lpstr> * TALUDES  * CIMENTACIONES SUPERFICIALES  * CIMENTACIONES PROFUNDAS       </vt:lpstr>
      <vt:lpstr>Presentación de PowerPoint</vt:lpstr>
      <vt:lpstr>  GRACIAS POR SU ATENCIÓN    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INGEMEY CONSULTORES, S.L.</dc:title>
  <dc:creator>Luis</dc:creator>
  <cp:lastModifiedBy>Luis</cp:lastModifiedBy>
  <cp:revision>202</cp:revision>
  <dcterms:created xsi:type="dcterms:W3CDTF">2012-11-29T08:51:34Z</dcterms:created>
  <dcterms:modified xsi:type="dcterms:W3CDTF">2015-05-12T20:19:59Z</dcterms:modified>
</cp:coreProperties>
</file>